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C5BF2BD-D5B1-4EE4-84DD-837613EA46F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EF0EBF1-CB52-430B-802B-430252BD0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F2BD-D5B1-4EE4-84DD-837613EA46F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EBF1-CB52-430B-802B-430252BD0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F2BD-D5B1-4EE4-84DD-837613EA46F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EBF1-CB52-430B-802B-430252BD0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C5BF2BD-D5B1-4EE4-84DD-837613EA46F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EBF1-CB52-430B-802B-430252BD0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C5BF2BD-D5B1-4EE4-84DD-837613EA46F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EF0EBF1-CB52-430B-802B-430252BD0F9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C5BF2BD-D5B1-4EE4-84DD-837613EA46F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EF0EBF1-CB52-430B-802B-430252BD0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C5BF2BD-D5B1-4EE4-84DD-837613EA46F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EF0EBF1-CB52-430B-802B-430252BD0F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BF2BD-D5B1-4EE4-84DD-837613EA46F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0EBF1-CB52-430B-802B-430252BD0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C5BF2BD-D5B1-4EE4-84DD-837613EA46F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EF0EBF1-CB52-430B-802B-430252BD0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C5BF2BD-D5B1-4EE4-84DD-837613EA46F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EF0EBF1-CB52-430B-802B-430252BD0F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C5BF2BD-D5B1-4EE4-84DD-837613EA46F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EF0EBF1-CB52-430B-802B-430252BD0F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C5BF2BD-D5B1-4EE4-84DD-837613EA46FE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EF0EBF1-CB52-430B-802B-430252BD0F9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428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SERMINER PRESENTATION </a:t>
            </a:r>
            <a:br>
              <a:rPr lang="en-US" dirty="0" smtClean="0"/>
            </a:br>
            <a:r>
              <a:rPr lang="en-US" dirty="0" smtClean="0"/>
              <a:t>BY</a:t>
            </a:r>
            <a:br>
              <a:rPr lang="en-US" dirty="0" smtClean="0"/>
            </a:br>
            <a:r>
              <a:rPr lang="en-US" dirty="0" smtClean="0"/>
              <a:t>TUESIMI CINDERELLA</a:t>
            </a:r>
            <a:br>
              <a:rPr lang="en-US" dirty="0" smtClean="0"/>
            </a:br>
            <a:r>
              <a:rPr lang="en-US" dirty="0" smtClean="0"/>
              <a:t>15/SCI05/015</a:t>
            </a:r>
            <a:br>
              <a:rPr lang="en-US" dirty="0" smtClean="0"/>
            </a:br>
            <a:r>
              <a:rPr lang="en-US" dirty="0" smtClean="0"/>
              <a:t>MEDICAL IMPORTANCE OF</a:t>
            </a:r>
            <a:br>
              <a:rPr lang="en-US" dirty="0" smtClean="0"/>
            </a:br>
            <a:r>
              <a:rPr lang="en-US" dirty="0" smtClean="0"/>
              <a:t>VIRUS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>
            <a:normAutofit/>
          </a:bodyPr>
          <a:lstStyle/>
          <a:p>
            <a:r>
              <a:rPr lang="en-US" sz="4400" b="1" u="sng" dirty="0" smtClean="0"/>
              <a:t>RABISE</a:t>
            </a:r>
            <a:endParaRPr lang="en-US" sz="4400" b="1" u="sng" dirty="0"/>
          </a:p>
        </p:txBody>
      </p:sp>
    </p:spTree>
    <p:extLst>
      <p:ext uri="{BB962C8B-B14F-4D97-AF65-F5344CB8AC3E}">
        <p14:creationId xmlns:p14="http://schemas.microsoft.com/office/powerpoint/2010/main" val="1457929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        WHAT IS RABIES?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Rabies is a viral disease that is spread through the bite of infected animals</a:t>
            </a:r>
          </a:p>
          <a:p>
            <a:pPr algn="just"/>
            <a:r>
              <a:rPr lang="en-US" dirty="0" smtClean="0"/>
              <a:t>It is caused by rabies virus, </a:t>
            </a:r>
            <a:r>
              <a:rPr lang="en-US" dirty="0" err="1" smtClean="0"/>
              <a:t>lyssa</a:t>
            </a:r>
            <a:r>
              <a:rPr lang="en-US" dirty="0" smtClean="0"/>
              <a:t>-virus and Australia</a:t>
            </a:r>
            <a:r>
              <a:rPr lang="en-US" dirty="0" smtClean="0"/>
              <a:t>n bat virus</a:t>
            </a:r>
          </a:p>
          <a:p>
            <a:pPr algn="just"/>
            <a:r>
              <a:rPr lang="en-US" dirty="0"/>
              <a:t>Rabies is a viral disease that causes inflammation of the brain in humans and other </a:t>
            </a:r>
            <a:r>
              <a:rPr lang="en-US" dirty="0" smtClean="0"/>
              <a:t>mammal</a:t>
            </a:r>
          </a:p>
          <a:p>
            <a:pPr algn="just"/>
            <a:r>
              <a:rPr lang="en-US" dirty="0" smtClean="0"/>
              <a:t>Rabies is spread when infected animals scratches or bites another animal or human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28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ROUTE OF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Saliva </a:t>
            </a:r>
            <a:r>
              <a:rPr lang="en-US" dirty="0"/>
              <a:t>touching an open </a:t>
            </a:r>
            <a:r>
              <a:rPr lang="en-US" dirty="0" smtClean="0"/>
              <a:t>wound</a:t>
            </a:r>
          </a:p>
          <a:p>
            <a:r>
              <a:rPr lang="en-US" dirty="0" smtClean="0"/>
              <a:t>Animals to humans: scratches, bites</a:t>
            </a:r>
          </a:p>
          <a:p>
            <a:r>
              <a:rPr lang="en-US" dirty="0" smtClean="0"/>
              <a:t>Humans to humans: transplant surgery, sexual intercourse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979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PATHOGENICITY OF RABIES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Rabies</a:t>
            </a:r>
            <a:r>
              <a:rPr lang="en-US" dirty="0"/>
              <a:t> is a central nervous system (CNS) disease that is almost invariably fatal. The causative agent is </a:t>
            </a:r>
            <a:r>
              <a:rPr lang="en-US" b="1" dirty="0"/>
              <a:t>rabies</a:t>
            </a:r>
            <a:r>
              <a:rPr lang="en-US" dirty="0"/>
              <a:t> virus (RV), a negative-stranded RNA virus of the </a:t>
            </a:r>
            <a:r>
              <a:rPr lang="en-US" dirty="0" err="1"/>
              <a:t>rhabdovirus</a:t>
            </a:r>
            <a:r>
              <a:rPr lang="en-US" dirty="0"/>
              <a:t> family. ... A key factor in the </a:t>
            </a:r>
            <a:r>
              <a:rPr lang="en-US" dirty="0" err="1"/>
              <a:t>neuroinvasion</a:t>
            </a:r>
            <a:r>
              <a:rPr lang="en-US" dirty="0"/>
              <a:t> of RV is </a:t>
            </a:r>
            <a:r>
              <a:rPr lang="en-US" dirty="0" err="1"/>
              <a:t>transsynaptic</a:t>
            </a:r>
            <a:r>
              <a:rPr lang="en-US" dirty="0"/>
              <a:t> neuronal spread.</a:t>
            </a:r>
          </a:p>
        </p:txBody>
      </p:sp>
    </p:spTree>
    <p:extLst>
      <p:ext uri="{BB962C8B-B14F-4D97-AF65-F5344CB8AC3E}">
        <p14:creationId xmlns:p14="http://schemas.microsoft.com/office/powerpoint/2010/main" val="4088934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Fever</a:t>
            </a:r>
          </a:p>
          <a:p>
            <a:r>
              <a:rPr lang="en-US" dirty="0" smtClean="0"/>
              <a:t>Headache</a:t>
            </a:r>
          </a:p>
          <a:p>
            <a:r>
              <a:rPr lang="en-US" dirty="0"/>
              <a:t> </a:t>
            </a:r>
            <a:r>
              <a:rPr lang="en-US" dirty="0" smtClean="0"/>
              <a:t>Inflammation </a:t>
            </a:r>
            <a:r>
              <a:rPr lang="en-US" dirty="0"/>
              <a:t>of the </a:t>
            </a:r>
            <a:r>
              <a:rPr lang="en-US" dirty="0" smtClean="0"/>
              <a:t>brain</a:t>
            </a:r>
          </a:p>
          <a:p>
            <a:r>
              <a:rPr lang="en-US" dirty="0" smtClean="0"/>
              <a:t>Anxiety</a:t>
            </a:r>
          </a:p>
          <a:p>
            <a:r>
              <a:rPr lang="en-US" dirty="0" smtClean="0"/>
              <a:t>Paralysis</a:t>
            </a:r>
          </a:p>
          <a:p>
            <a:r>
              <a:rPr lang="en-US" dirty="0" smtClean="0"/>
              <a:t>Insomnia</a:t>
            </a:r>
          </a:p>
          <a:p>
            <a:r>
              <a:rPr lang="en-US" dirty="0" smtClean="0"/>
              <a:t>Confusion</a:t>
            </a:r>
          </a:p>
          <a:p>
            <a:r>
              <a:rPr lang="en-US" dirty="0" smtClean="0"/>
              <a:t>Hydrophobia</a:t>
            </a:r>
          </a:p>
          <a:p>
            <a:r>
              <a:rPr lang="en-US" dirty="0" smtClean="0"/>
              <a:t>Coma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1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Vaccinating dogs, cats, and ferrets against rabies</a:t>
            </a:r>
          </a:p>
          <a:p>
            <a:r>
              <a:rPr lang="en-US" dirty="0"/>
              <a:t>Keeping pets under supervision</a:t>
            </a:r>
          </a:p>
          <a:p>
            <a:r>
              <a:rPr lang="en-US" dirty="0"/>
              <a:t>Not handling wild animals or strays</a:t>
            </a:r>
          </a:p>
          <a:p>
            <a:r>
              <a:rPr lang="en-US" dirty="0"/>
              <a:t>Contacting an animal control officer upon observing a wild animal or a stray, especially if the animal is acting strangely</a:t>
            </a:r>
          </a:p>
          <a:p>
            <a:r>
              <a:rPr lang="en-US" dirty="0"/>
              <a:t>If bitten by an animal, washing the wound with soap and water for 10 to 15 minutes and </a:t>
            </a:r>
            <a:r>
              <a:rPr lang="en-US" dirty="0" smtClean="0"/>
              <a:t>contacting health care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310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Thoroughly washing the </a:t>
            </a:r>
            <a:r>
              <a:rPr lang="en-US" dirty="0" smtClean="0"/>
              <a:t>wound</a:t>
            </a:r>
          </a:p>
          <a:p>
            <a:r>
              <a:rPr lang="en-US" dirty="0" smtClean="0"/>
              <a:t>Applying alcohol </a:t>
            </a:r>
          </a:p>
          <a:p>
            <a:r>
              <a:rPr lang="en-US" dirty="0" smtClean="0"/>
              <a:t>Vaccination(human rabies immunoglobin)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619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Induced coma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6891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286</TotalTime>
  <Words>231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SERMINER PRESENTATION  BY TUESIMI CINDERELLA 15/SCI05/015 MEDICAL IMPORTANCE OF VIRUS</vt:lpstr>
      <vt:lpstr>        WHAT IS RABIES?</vt:lpstr>
      <vt:lpstr>    ROUTE OF INFECTION</vt:lpstr>
      <vt:lpstr>PATHOGENICITY OF RABIES</vt:lpstr>
      <vt:lpstr>SYMPTOMS</vt:lpstr>
      <vt:lpstr>PREVENTION</vt:lpstr>
      <vt:lpstr>TREATMENT</vt:lpstr>
      <vt:lpstr>CONTROL MEASURES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SERMINER PRESENTATION  BY TUESIMI CINDERELLA 15/SCI05/015 MEDICAL IMPORTANCE OF VIRUS</dc:title>
  <dc:creator>NYIME</dc:creator>
  <cp:lastModifiedBy>NYIME</cp:lastModifiedBy>
  <cp:revision>13</cp:revision>
  <dcterms:created xsi:type="dcterms:W3CDTF">2017-11-04T23:39:33Z</dcterms:created>
  <dcterms:modified xsi:type="dcterms:W3CDTF">2017-11-07T05:43:08Z</dcterms:modified>
</cp:coreProperties>
</file>