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E6CA2-B9CB-4E8C-9B2C-2225C0758878}" type="datetimeFigureOut">
              <a:rPr lang="en-US" smtClean="0"/>
              <a:t>11/20/2017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278DD2-1CDA-4149-AAB4-22677C7B4990}" type="slidenum">
              <a:rPr lang="en-US" smtClean="0"/>
              <a:t>‹#›</a:t>
            </a:fld>
            <a:endParaRPr lang="en-US"/>
          </a:p>
        </p:txBody>
      </p:sp>
    </p:spTree>
    <p:extLst>
      <p:ext uri="{BB962C8B-B14F-4D97-AF65-F5344CB8AC3E}">
        <p14:creationId xmlns:p14="http://schemas.microsoft.com/office/powerpoint/2010/main" val="1260942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278DD2-1CDA-4149-AAB4-22677C7B4990}" type="slidenum">
              <a:rPr lang="en-US" smtClean="0"/>
              <a:t>1</a:t>
            </a:fld>
            <a:endParaRPr lang="en-US"/>
          </a:p>
        </p:txBody>
      </p:sp>
    </p:spTree>
    <p:extLst>
      <p:ext uri="{BB962C8B-B14F-4D97-AF65-F5344CB8AC3E}">
        <p14:creationId xmlns:p14="http://schemas.microsoft.com/office/powerpoint/2010/main" val="7377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E60BD4C-D530-430E-A0CD-11928A3120DE}" type="datetimeFigureOut">
              <a:rPr lang="en-US" smtClean="0"/>
              <a:t>11/20/2017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9AF352D-E0D3-49FD-82BA-1E945B30295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0BD4C-D530-430E-A0CD-11928A3120DE}"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F352D-E0D3-49FD-82BA-1E945B3029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60BD4C-D530-430E-A0CD-11928A3120DE}"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9AF352D-E0D3-49FD-82BA-1E945B3029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60BD4C-D530-430E-A0CD-11928A3120DE}"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F352D-E0D3-49FD-82BA-1E945B30295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E60BD4C-D530-430E-A0CD-11928A3120DE}" type="datetimeFigureOut">
              <a:rPr lang="en-US" smtClean="0"/>
              <a:t>11/20/2017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9AF352D-E0D3-49FD-82BA-1E945B30295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60BD4C-D530-430E-A0CD-11928A3120DE}"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F352D-E0D3-49FD-82BA-1E945B30295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60BD4C-D530-430E-A0CD-11928A3120DE}"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F352D-E0D3-49FD-82BA-1E945B30295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60BD4C-D530-430E-A0CD-11928A3120DE}"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F352D-E0D3-49FD-82BA-1E945B30295C}"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E60BD4C-D530-430E-A0CD-11928A3120DE}"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F352D-E0D3-49FD-82BA-1E945B3029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0BD4C-D530-430E-A0CD-11928A3120DE}"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9AF352D-E0D3-49FD-82BA-1E945B30295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0BD4C-D530-430E-A0CD-11928A3120DE}"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F352D-E0D3-49FD-82BA-1E945B30295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E60BD4C-D530-430E-A0CD-11928A3120DE}" type="datetimeFigureOut">
              <a:rPr lang="en-US" smtClean="0"/>
              <a:t>11/20/2017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9AF352D-E0D3-49FD-82BA-1E945B3029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HUMAN RIGHT EDUCATION</a:t>
            </a:r>
            <a:endParaRPr lang="en-US" dirty="0"/>
          </a:p>
        </p:txBody>
      </p:sp>
    </p:spTree>
    <p:extLst>
      <p:ext uri="{BB962C8B-B14F-4D97-AF65-F5344CB8AC3E}">
        <p14:creationId xmlns:p14="http://schemas.microsoft.com/office/powerpoint/2010/main" val="4094723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3.CONNECTION WITH HUMAN DIGNITY </a:t>
            </a:r>
          </a:p>
          <a:p>
            <a:pPr marL="0" indent="0">
              <a:buNone/>
            </a:pPr>
            <a:r>
              <a:rPr lang="en-US" dirty="0" smtClean="0"/>
              <a:t>The idea of human rights is bound with the idea of human dignity. Thus all those rights which are essential for the maintenance of human dignity may be called human rights.</a:t>
            </a:r>
          </a:p>
          <a:p>
            <a:r>
              <a:rPr lang="en-US" dirty="0" smtClean="0"/>
              <a:t>4.IRREVOCABLE: </a:t>
            </a:r>
          </a:p>
          <a:p>
            <a:pPr marL="0" indent="0">
              <a:buNone/>
            </a:pPr>
            <a:r>
              <a:rPr lang="en-US" dirty="0" smtClean="0"/>
              <a:t>Human rights are irrevocable. They cannot be taken away by any power or authority. They belong to a person simply because he is a human being.</a:t>
            </a:r>
          </a:p>
          <a:p>
            <a:endParaRPr lang="en-US" dirty="0"/>
          </a:p>
        </p:txBody>
      </p:sp>
      <p:sp>
        <p:nvSpPr>
          <p:cNvPr id="2" name="Title 1"/>
          <p:cNvSpPr>
            <a:spLocks noGrp="1"/>
          </p:cNvSpPr>
          <p:nvPr>
            <p:ph type="title"/>
          </p:nvPr>
        </p:nvSpPr>
        <p:spPr/>
        <p:txBody>
          <a:bodyPr>
            <a:normAutofit fontScale="90000"/>
          </a:bodyPr>
          <a:lstStyle/>
          <a:p>
            <a:r>
              <a:rPr lang="en-US" dirty="0" smtClean="0"/>
              <a:t>FUNDAMENTAL PRINCIPLES/ FEATURES OF HUMAN RIGHT.</a:t>
            </a:r>
            <a:br>
              <a:rPr lang="en-US" dirty="0" smtClean="0"/>
            </a:br>
            <a:endParaRPr lang="en-US" dirty="0"/>
          </a:p>
        </p:txBody>
      </p:sp>
    </p:spTree>
    <p:extLst>
      <p:ext uri="{BB962C8B-B14F-4D97-AF65-F5344CB8AC3E}">
        <p14:creationId xmlns:p14="http://schemas.microsoft.com/office/powerpoint/2010/main" val="606892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5.NECESSARY FOR FULFILLMENT OF PURPOSE OF LIFE: </a:t>
            </a:r>
          </a:p>
          <a:p>
            <a:pPr marL="0" indent="0">
              <a:buNone/>
            </a:pPr>
            <a:r>
              <a:rPr lang="en-US" dirty="0" smtClean="0"/>
              <a:t>Human life has a purpose. The term “Human rights” is applied to those conditions which are essential for the fulfillment of this purpose since rights are bound with the purpose of human life. No government has the power to curtail or take away these rights.</a:t>
            </a:r>
          </a:p>
          <a:p>
            <a:r>
              <a:rPr lang="en-US" dirty="0" smtClean="0"/>
              <a:t>6.UNIVERSAL: </a:t>
            </a:r>
          </a:p>
          <a:p>
            <a:pPr marL="0" indent="0">
              <a:buNone/>
            </a:pPr>
            <a:r>
              <a:rPr lang="en-US" dirty="0" smtClean="0"/>
              <a:t>Human Rights belong to each and every one of us. The values which form the basis of those rights are inherent in human nature.</a:t>
            </a:r>
            <a:endParaRPr lang="en-US" dirty="0"/>
          </a:p>
        </p:txBody>
      </p:sp>
      <p:sp>
        <p:nvSpPr>
          <p:cNvPr id="2" name="Title 1"/>
          <p:cNvSpPr>
            <a:spLocks noGrp="1"/>
          </p:cNvSpPr>
          <p:nvPr>
            <p:ph type="title"/>
          </p:nvPr>
        </p:nvSpPr>
        <p:spPr/>
        <p:txBody>
          <a:bodyPr>
            <a:normAutofit fontScale="90000"/>
          </a:bodyPr>
          <a:lstStyle/>
          <a:p>
            <a:r>
              <a:rPr lang="en-US" dirty="0" smtClean="0"/>
              <a:t>FUNDAMENTAL PRINCIPLES/ FEATURES OF HUMAN RIGHT.</a:t>
            </a:r>
            <a:br>
              <a:rPr lang="en-US" dirty="0" smtClean="0"/>
            </a:br>
            <a:endParaRPr lang="en-US" dirty="0"/>
          </a:p>
        </p:txBody>
      </p:sp>
    </p:spTree>
    <p:extLst>
      <p:ext uri="{BB962C8B-B14F-4D97-AF65-F5344CB8AC3E}">
        <p14:creationId xmlns:p14="http://schemas.microsoft.com/office/powerpoint/2010/main" val="3833005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7.DYNAMICS: </a:t>
            </a:r>
          </a:p>
          <a:p>
            <a:pPr marL="0" indent="0">
              <a:buNone/>
            </a:pPr>
            <a:r>
              <a:rPr lang="en-US" dirty="0" smtClean="0"/>
              <a:t>They are dynamic in nature. As societies change, rights also under go changes. Judges have to interpret laws in such ways that they are in tune with the changed social values.</a:t>
            </a:r>
          </a:p>
          <a:p>
            <a:r>
              <a:rPr lang="en-US" dirty="0" smtClean="0"/>
              <a:t>8.RIGHTS HAVE LIMITS TO THE STATES POWER </a:t>
            </a:r>
          </a:p>
          <a:p>
            <a:pPr marL="0" indent="0">
              <a:buNone/>
            </a:pPr>
            <a:r>
              <a:rPr lang="en-US" dirty="0" smtClean="0"/>
              <a:t>Human rights imply that every individual has legitimate claims upon his or her society for certain freedoms and benefits. So Human Rights limit the state’s power.</a:t>
            </a:r>
          </a:p>
          <a:p>
            <a:pPr marL="0" indent="0">
              <a:buNone/>
            </a:pPr>
            <a:r>
              <a:rPr lang="en-US" dirty="0" smtClean="0"/>
              <a:t>For example, 6 freedoms that are given under the ‘Rights to Liberty’ forbid the state from interfering with the individual.</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239723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Is the teaching of the history, theory, and law of human rights in schools and educational institutions, as well as outreach to the general public.</a:t>
            </a:r>
          </a:p>
          <a:p>
            <a:r>
              <a:rPr lang="en-US" dirty="0" smtClean="0"/>
              <a:t>The emphasis on Human Rights Education began in 1995 with the beginning of the UN Decade for Human Rights Education, though previously addressed in 1953 with the UNESCO Associated Schools Program, which served as an “initial attempt to teach human rights in formal school settings”. </a:t>
            </a:r>
            <a:endParaRPr lang="en-US" dirty="0"/>
          </a:p>
        </p:txBody>
      </p:sp>
      <p:sp>
        <p:nvSpPr>
          <p:cNvPr id="2" name="Title 1"/>
          <p:cNvSpPr>
            <a:spLocks noGrp="1"/>
          </p:cNvSpPr>
          <p:nvPr>
            <p:ph type="title"/>
          </p:nvPr>
        </p:nvSpPr>
        <p:spPr/>
        <p:txBody>
          <a:bodyPr>
            <a:normAutofit/>
          </a:bodyPr>
          <a:lstStyle/>
          <a:p>
            <a:r>
              <a:rPr lang="en-US" dirty="0" smtClean="0"/>
              <a:t>HUMAN RIGHTS EDUCATION</a:t>
            </a:r>
            <a:endParaRPr lang="en-US" dirty="0"/>
          </a:p>
        </p:txBody>
      </p:sp>
    </p:spTree>
    <p:extLst>
      <p:ext uri="{BB962C8B-B14F-4D97-AF65-F5344CB8AC3E}">
        <p14:creationId xmlns:p14="http://schemas.microsoft.com/office/powerpoint/2010/main" val="2067295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first formal request for the need to educate students about human rights came about in UNESCO’s 1974 article Recommendation concerning Education for International Understanding, Cooperation and Peace, and Education Relating to Human Rights and Fundamental Freedoms. </a:t>
            </a:r>
          </a:p>
          <a:p>
            <a:r>
              <a:rPr lang="en-US" dirty="0" smtClean="0"/>
              <a:t>The participants of the International Congress on the Teaching of Humans Rights eventually met in 1978 to form a specific definition of what would be required application of the education in formal curricula.</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11050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aims at which the Congress agreed upon including the encouragement of tolerant attitudes with focus on respect, providing knowledge of human rights in the context of national and international dimensions as well as their implementations, and finally developing awareness of human rights translating into reality whether social or political on national and international levels.</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99290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Human right education is directed to the full development of the human personality and to the strengthening of respect for human rights and fundamental freedoms.</a:t>
            </a:r>
          </a:p>
          <a:p>
            <a:r>
              <a:rPr lang="en-US" dirty="0" smtClean="0"/>
              <a:t> It promotes understanding, tolerance and friendship among all nations, racial or religious groups, and it promotes the activities of the United Nations for the maintenance of peace. </a:t>
            </a:r>
          </a:p>
          <a:p>
            <a:endParaRPr lang="en-US" dirty="0"/>
          </a:p>
        </p:txBody>
      </p:sp>
      <p:sp>
        <p:nvSpPr>
          <p:cNvPr id="2" name="Title 1"/>
          <p:cNvSpPr>
            <a:spLocks noGrp="1"/>
          </p:cNvSpPr>
          <p:nvPr>
            <p:ph type="title"/>
          </p:nvPr>
        </p:nvSpPr>
        <p:spPr/>
        <p:txBody>
          <a:bodyPr>
            <a:normAutofit/>
          </a:bodyPr>
          <a:lstStyle/>
          <a:p>
            <a:r>
              <a:rPr lang="en-US" dirty="0" smtClean="0"/>
              <a:t>CONCLUSION</a:t>
            </a:r>
            <a:endParaRPr lang="en-US" dirty="0"/>
          </a:p>
        </p:txBody>
      </p:sp>
    </p:spTree>
    <p:extLst>
      <p:ext uri="{BB962C8B-B14F-4D97-AF65-F5344CB8AC3E}">
        <p14:creationId xmlns:p14="http://schemas.microsoft.com/office/powerpoint/2010/main" val="80082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Therefore states should eradicate illiteracy and should direct education toward the full development of the human personality and to strengthen of respect for human rights and fundamental freedoms.</a:t>
            </a:r>
          </a:p>
          <a:p>
            <a:r>
              <a:rPr lang="en-US" dirty="0" smtClean="0"/>
              <a:t>  Human rights education should include peace, democracy, development and social justice, as set forth in international and regional human rights instruments, in order to achieve common understanding and awareness with a view to strengthening universal commitment to human rights.</a:t>
            </a:r>
          </a:p>
          <a:p>
            <a:endParaRPr lang="en-US" dirty="0"/>
          </a:p>
        </p:txBody>
      </p:sp>
      <p:sp>
        <p:nvSpPr>
          <p:cNvPr id="2"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26048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WHAT IS HUMAN RIGHTS</a:t>
            </a:r>
          </a:p>
          <a:p>
            <a:r>
              <a:rPr lang="en-US" dirty="0" smtClean="0"/>
              <a:t>“Human Rights” has been defined as the “inalienable rights of people”.</a:t>
            </a:r>
          </a:p>
          <a:p>
            <a:r>
              <a:rPr lang="en-US" dirty="0" smtClean="0"/>
              <a:t> They are the legal entitlements which every citizen should enjoy without fear of the government or other fellow citizens. </a:t>
            </a:r>
          </a:p>
          <a:p>
            <a:r>
              <a:rPr lang="en-US" dirty="0" smtClean="0"/>
              <a:t>They are said to be the rights which cannot be said to have been given to man by man but are earned by man for being a human because they are necessary for his continuous happy existence with himself, his fellow man and for participation in a complex society</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97135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Though many fundamental rights are also widely considered human rights, the classification of a right as "fundamental" invokes specific legal tests courts use to determine the constrained conditions under which the United States government and various state governments may limit these rights. </a:t>
            </a:r>
          </a:p>
          <a:p>
            <a:r>
              <a:rPr lang="en-US" dirty="0" smtClean="0"/>
              <a:t>In such legal contexts, courts determine whether rights are fundamental by examining the historical foundations of those rights and by determining whether their protection is part of a longstanding tradition.</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28239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Individual states may guarantee other rights as fundamental. </a:t>
            </a:r>
          </a:p>
          <a:p>
            <a:r>
              <a:rPr lang="en-US" dirty="0" smtClean="0"/>
              <a:t>That is, States may add to fundamental rights but can never diminish or infringe upon fundamental rights by legislative processes. Any such attempt, if challenged, may involve a "strict scrutiny" review in court.</a:t>
            </a:r>
          </a:p>
          <a:p>
            <a:r>
              <a:rPr lang="en-US" dirty="0" smtClean="0"/>
              <a:t>Everyone has at a point or the other hand the word ‘HUMAN RIGHT’. In the fact that firstly as a human and as citizens of a particular country, there are certain things you automatically entitled to and they are called human right.</a:t>
            </a:r>
          </a:p>
          <a:p>
            <a:endParaRPr lang="en-US" dirty="0" smtClean="0"/>
          </a:p>
          <a:p>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77380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Right to life - Section 33 (1999 constitution) every person has a right to life, and no one shall be deprived intentionally of his life, save in execution of a criminal offence of which he has been found guilty in Nigeria.   </a:t>
            </a:r>
          </a:p>
          <a:p>
            <a:endParaRPr lang="en-US" dirty="0" smtClean="0"/>
          </a:p>
          <a:p>
            <a:r>
              <a:rPr lang="en-US" dirty="0" smtClean="0"/>
              <a:t>	right to dignity of human person - Section 34 (1999 Constitution) Every individual is entitled to respect for the dignity of person and accordingly no person shall be subject to torture or to inhuman or degrading treatment.   </a:t>
            </a:r>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CONSTITUTIONAL RIGHTS</a:t>
            </a:r>
            <a:endParaRPr lang="en-US" dirty="0"/>
          </a:p>
        </p:txBody>
      </p:sp>
    </p:spTree>
    <p:extLst>
      <p:ext uri="{BB962C8B-B14F-4D97-AF65-F5344CB8AC3E}">
        <p14:creationId xmlns:p14="http://schemas.microsoft.com/office/powerpoint/2010/main" val="336033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Right to personal liberty - Section 35 (1999 constitution) every person shall be entitled to his personal liberty and no person shall be deprived of such liberty.   </a:t>
            </a:r>
          </a:p>
          <a:p>
            <a:endParaRPr lang="en-US" dirty="0" smtClean="0"/>
          </a:p>
          <a:p>
            <a:r>
              <a:rPr lang="en-US" dirty="0" smtClean="0"/>
              <a:t>	Right to fair hearing - Section 36 (1999 constitution) in the determination of a person's civil rights and obligations, every person shall be entitled to fair hearing. </a:t>
            </a:r>
          </a:p>
          <a:p>
            <a:r>
              <a:rPr lang="en-US" dirty="0" smtClean="0"/>
              <a:t>  </a:t>
            </a:r>
          </a:p>
          <a:p>
            <a:r>
              <a:rPr lang="en-US" dirty="0" smtClean="0"/>
              <a:t>	Right to private and family life - Section 37 (1999 constitution) the privacy of citizens, their homes, correspondences and telephone conversations is guaranteed and protected. </a:t>
            </a:r>
            <a:endParaRPr lang="en-US" dirty="0"/>
          </a:p>
        </p:txBody>
      </p:sp>
      <p:sp>
        <p:nvSpPr>
          <p:cNvPr id="2" name="Title 1"/>
          <p:cNvSpPr>
            <a:spLocks noGrp="1"/>
          </p:cNvSpPr>
          <p:nvPr>
            <p:ph type="title"/>
          </p:nvPr>
        </p:nvSpPr>
        <p:spPr/>
        <p:txBody>
          <a:bodyPr>
            <a:normAutofit/>
          </a:bodyPr>
          <a:lstStyle/>
          <a:p>
            <a:r>
              <a:rPr lang="en-US" dirty="0" smtClean="0"/>
              <a:t>CONSTITUTIONAL RIGHTS</a:t>
            </a:r>
            <a:endParaRPr lang="en-US" dirty="0"/>
          </a:p>
        </p:txBody>
      </p:sp>
    </p:spTree>
    <p:extLst>
      <p:ext uri="{BB962C8B-B14F-4D97-AF65-F5344CB8AC3E}">
        <p14:creationId xmlns:p14="http://schemas.microsoft.com/office/powerpoint/2010/main" val="2219757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Right to freedom of thought, conscience and religion - Section 38(1999 constitution) every person shall be entitle to freedom of thought, conscience and religion, including freedom to change his religion or belief.   </a:t>
            </a:r>
          </a:p>
          <a:p>
            <a:endParaRPr lang="en-US" dirty="0" smtClean="0"/>
          </a:p>
          <a:p>
            <a:r>
              <a:rPr lang="en-US" dirty="0" smtClean="0"/>
              <a:t>	Right to freedom of expression and the press- Section 39 (1999 constitution) every person shall be entitled to freedom of expression, including freedom to hold opinions.   </a:t>
            </a:r>
          </a:p>
          <a:p>
            <a:endParaRPr lang="en-US" dirty="0" smtClean="0"/>
          </a:p>
          <a:p>
            <a:r>
              <a:rPr lang="en-US" dirty="0" smtClean="0"/>
              <a:t>	Right to peaceful assembly and association - Section 40 (1999 constitution) every person shall be entitled to assemble freely and associate with other persons or political party. </a:t>
            </a:r>
            <a:endParaRPr lang="en-US" dirty="0"/>
          </a:p>
        </p:txBody>
      </p:sp>
      <p:sp>
        <p:nvSpPr>
          <p:cNvPr id="2" name="Title 1"/>
          <p:cNvSpPr>
            <a:spLocks noGrp="1"/>
          </p:cNvSpPr>
          <p:nvPr>
            <p:ph type="title"/>
          </p:nvPr>
        </p:nvSpPr>
        <p:spPr/>
        <p:txBody>
          <a:bodyPr>
            <a:normAutofit/>
          </a:bodyPr>
          <a:lstStyle/>
          <a:p>
            <a:r>
              <a:rPr lang="en-US" dirty="0" smtClean="0"/>
              <a:t>CONSTITUTIONAL RIGHTS</a:t>
            </a:r>
            <a:endParaRPr lang="en-US" dirty="0"/>
          </a:p>
        </p:txBody>
      </p:sp>
    </p:spTree>
    <p:extLst>
      <p:ext uri="{BB962C8B-B14F-4D97-AF65-F5344CB8AC3E}">
        <p14:creationId xmlns:p14="http://schemas.microsoft.com/office/powerpoint/2010/main" val="1375562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Right to freedom of movement - Section 41 (1999 constitution) every citizen in Nigeria is entitled to move freely throughout Nigeria and to reside in any part thereof.   </a:t>
            </a:r>
          </a:p>
          <a:p>
            <a:endParaRPr lang="en-US" dirty="0" smtClean="0"/>
          </a:p>
          <a:p>
            <a:r>
              <a:rPr lang="en-US" dirty="0" smtClean="0"/>
              <a:t>	Right to acquire and own immovable property anywhere in Nigeria - Section 43 (1999 constitution) Every Citizen shall have right to own immovable property anywhere in Nigeria.   </a:t>
            </a:r>
          </a:p>
          <a:p>
            <a:endParaRPr lang="en-US" dirty="0" smtClean="0"/>
          </a:p>
          <a:p>
            <a:r>
              <a:rPr lang="en-US" dirty="0" smtClean="0"/>
              <a:t>	Right against compulsory acquisition of property - section 44 (1999 constitution)   </a:t>
            </a:r>
          </a:p>
          <a:p>
            <a:r>
              <a:rPr lang="en-US" dirty="0" smtClean="0"/>
              <a:t>the above are fundamental human rights enshrined in the 1999 constitution and accorded to all Nigerians.</a:t>
            </a:r>
          </a:p>
          <a:p>
            <a:endParaRPr lang="en-US" dirty="0" smtClean="0"/>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CONSTITUTIONAL RIGHTS</a:t>
            </a:r>
            <a:endParaRPr lang="en-US" dirty="0"/>
          </a:p>
        </p:txBody>
      </p:sp>
    </p:spTree>
    <p:extLst>
      <p:ext uri="{BB962C8B-B14F-4D97-AF65-F5344CB8AC3E}">
        <p14:creationId xmlns:p14="http://schemas.microsoft.com/office/powerpoint/2010/main" val="4024359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0"/>
            <a:ext cx="8305800" cy="3992563"/>
          </a:xfrm>
        </p:spPr>
        <p:txBody>
          <a:bodyPr>
            <a:normAutofit/>
          </a:bodyPr>
          <a:lstStyle/>
          <a:p>
            <a:r>
              <a:rPr lang="en-US" dirty="0" smtClean="0"/>
              <a:t>1.EQUALITY:</a:t>
            </a:r>
          </a:p>
          <a:p>
            <a:pPr marL="0" indent="0">
              <a:buNone/>
            </a:pPr>
            <a:r>
              <a:rPr lang="en-US" dirty="0" smtClean="0"/>
              <a:t>Human rights belong to an individual because of his very existence. They are inherited by all individuals irrespective of their cast, religion, sex and nationality.</a:t>
            </a:r>
          </a:p>
          <a:p>
            <a:endParaRPr lang="en-US" dirty="0" smtClean="0"/>
          </a:p>
          <a:p>
            <a:r>
              <a:rPr lang="en-US" dirty="0" smtClean="0"/>
              <a:t>2.ESSENTIAL AND NECESSARY</a:t>
            </a:r>
          </a:p>
          <a:p>
            <a:pPr marL="0" indent="0">
              <a:buNone/>
            </a:pPr>
            <a:r>
              <a:rPr lang="en-US" dirty="0" smtClean="0"/>
              <a:t> These rights are essential for all individuals. In their       absence, physical, moral, social and spiritual welfare is impossible. They are also necessary because they provide suitable conditions for moral </a:t>
            </a:r>
            <a:r>
              <a:rPr lang="en-US" dirty="0" err="1" smtClean="0"/>
              <a:t>upliftment</a:t>
            </a:r>
            <a:r>
              <a:rPr lang="en-US" dirty="0" smtClean="0"/>
              <a:t> of the people</a:t>
            </a:r>
          </a:p>
          <a:p>
            <a:endParaRPr lang="en-US" dirty="0"/>
          </a:p>
        </p:txBody>
      </p:sp>
      <p:sp>
        <p:nvSpPr>
          <p:cNvPr id="2" name="Title 1"/>
          <p:cNvSpPr>
            <a:spLocks noGrp="1"/>
          </p:cNvSpPr>
          <p:nvPr>
            <p:ph type="title"/>
          </p:nvPr>
        </p:nvSpPr>
        <p:spPr>
          <a:xfrm>
            <a:off x="457200" y="381000"/>
            <a:ext cx="8229600" cy="1524000"/>
          </a:xfrm>
        </p:spPr>
        <p:txBody>
          <a:bodyPr>
            <a:normAutofit fontScale="90000"/>
          </a:bodyPr>
          <a:lstStyle/>
          <a:p>
            <a:r>
              <a:rPr lang="en-US" dirty="0" smtClean="0"/>
              <a:t>FUNDAMENTAL PRINCIPLES/ FEATURES OF HUMAN RIGHT.</a:t>
            </a:r>
            <a:br>
              <a:rPr lang="en-US" dirty="0" smtClean="0"/>
            </a:br>
            <a:endParaRPr lang="en-US" dirty="0"/>
          </a:p>
        </p:txBody>
      </p:sp>
    </p:spTree>
    <p:extLst>
      <p:ext uri="{BB962C8B-B14F-4D97-AF65-F5344CB8AC3E}">
        <p14:creationId xmlns:p14="http://schemas.microsoft.com/office/powerpoint/2010/main" val="455118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20</TotalTime>
  <Words>977</Words>
  <Application>Microsoft Office PowerPoint</Application>
  <PresentationFormat>On-screen Show (4:3)</PresentationFormat>
  <Paragraphs>71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HUMAN RIGHT EDUCATION</vt:lpstr>
      <vt:lpstr>INTRODUCTION</vt:lpstr>
      <vt:lpstr>INTRODUCTION</vt:lpstr>
      <vt:lpstr>INTRODUCTION</vt:lpstr>
      <vt:lpstr>CONSTITUTIONAL RIGHTS</vt:lpstr>
      <vt:lpstr>CONSTITUTIONAL RIGHTS</vt:lpstr>
      <vt:lpstr>CONSTITUTIONAL RIGHTS</vt:lpstr>
      <vt:lpstr>CONSTITUTIONAL RIGHTS</vt:lpstr>
      <vt:lpstr>FUNDAMENTAL PRINCIPLES/ FEATURES OF HUMAN RIGHT. </vt:lpstr>
      <vt:lpstr>FUNDAMENTAL PRINCIPLES/ FEATURES OF HUMAN RIGHT. </vt:lpstr>
      <vt:lpstr>FUNDAMENTAL PRINCIPLES/ FEATURES OF HUMAN RIGHT. </vt:lpstr>
      <vt:lpstr>PowerPoint Presentation</vt:lpstr>
      <vt:lpstr>HUMAN RIGHTS EDUCATION</vt:lpstr>
      <vt:lpstr>PowerPoint Presentation</vt:lpstr>
      <vt:lpstr>PowerPoint Presentation</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 EDUCATION</dc:title>
  <dc:creator>NANKYERBITRUS</dc:creator>
  <cp:lastModifiedBy>NANKYERBITRUS</cp:lastModifiedBy>
  <cp:revision>3</cp:revision>
  <dcterms:created xsi:type="dcterms:W3CDTF">2017-11-20T08:42:30Z</dcterms:created>
  <dcterms:modified xsi:type="dcterms:W3CDTF">2017-11-20T09:03:01Z</dcterms:modified>
</cp:coreProperties>
</file>