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6" r:id="rId6"/>
    <p:sldId id="260" r:id="rId7"/>
    <p:sldId id="264" r:id="rId8"/>
    <p:sldId id="263" r:id="rId9"/>
    <p:sldId id="262"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AF781A4-9A6E-471E-83A6-BDD3CECCB881}" type="datetimeFigureOut">
              <a:rPr lang="en-GB" smtClean="0"/>
              <a:t>24/03/2018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D36C02-9C51-4D7F-B870-55A2A68E3F7E}" type="slidenum">
              <a:rPr lang="en-GB" smtClean="0"/>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F781A4-9A6E-471E-83A6-BDD3CECCB881}" type="datetimeFigureOut">
              <a:rPr lang="en-GB" smtClean="0"/>
              <a:t>24/03/2018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D36C02-9C51-4D7F-B870-55A2A68E3F7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F781A4-9A6E-471E-83A6-BDD3CECCB881}" type="datetimeFigureOut">
              <a:rPr lang="en-GB" smtClean="0"/>
              <a:t>24/03/2018</a:t>
            </a:fld>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92D36C02-9C51-4D7F-B870-55A2A68E3F7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F781A4-9A6E-471E-83A6-BDD3CECCB881}" type="datetimeFigureOut">
              <a:rPr lang="en-GB" smtClean="0"/>
              <a:t>24/03/2018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D36C02-9C51-4D7F-B870-55A2A68E3F7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AF781A4-9A6E-471E-83A6-BDD3CECCB881}" type="datetimeFigureOut">
              <a:rPr lang="en-GB" smtClean="0"/>
              <a:t>24/03/2018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D36C02-9C51-4D7F-B870-55A2A68E3F7E}"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F781A4-9A6E-471E-83A6-BDD3CECCB881}" type="datetimeFigureOut">
              <a:rPr lang="en-GB" smtClean="0"/>
              <a:t>24/03/2018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D36C02-9C51-4D7F-B870-55A2A68E3F7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AF781A4-9A6E-471E-83A6-BDD3CECCB881}" type="datetimeFigureOut">
              <a:rPr lang="en-GB" smtClean="0"/>
              <a:t>24/03/2018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D36C02-9C51-4D7F-B870-55A2A68E3F7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AF781A4-9A6E-471E-83A6-BDD3CECCB881}" type="datetimeFigureOut">
              <a:rPr lang="en-GB" smtClean="0"/>
              <a:t>24/03/2018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D36C02-9C51-4D7F-B870-55A2A68E3F7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781A4-9A6E-471E-83A6-BDD3CECCB881}" type="datetimeFigureOut">
              <a:rPr lang="en-GB" smtClean="0"/>
              <a:t>24/03/2018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D36C02-9C51-4D7F-B870-55A2A68E3F7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AF781A4-9A6E-471E-83A6-BDD3CECCB881}" type="datetimeFigureOut">
              <a:rPr lang="en-GB" smtClean="0"/>
              <a:t>24/03/2018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D36C02-9C51-4D7F-B870-55A2A68E3F7E}" type="slidenum">
              <a:rPr lang="en-GB" smtClean="0"/>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AF781A4-9A6E-471E-83A6-BDD3CECCB881}" type="datetimeFigureOut">
              <a:rPr lang="en-GB" smtClean="0"/>
              <a:t>24/03/2018</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92D36C02-9C51-4D7F-B870-55A2A68E3F7E}"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AF781A4-9A6E-471E-83A6-BDD3CECCB881}" type="datetimeFigureOut">
              <a:rPr lang="en-GB" smtClean="0"/>
              <a:t>24/03/2018</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2D36C02-9C51-4D7F-B870-55A2A68E3F7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n.wikipedia.org/wiki/Policy_analysi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838200"/>
          </a:xfrm>
        </p:spPr>
        <p:txBody>
          <a:bodyPr/>
          <a:lstStyle/>
          <a:p>
            <a:pPr algn="ctr"/>
            <a:r>
              <a:rPr lang="en-US" dirty="0" smtClean="0"/>
              <a:t>POLICY ANALYSIS</a:t>
            </a:r>
            <a:endParaRPr lang="en-GB" dirty="0"/>
          </a:p>
        </p:txBody>
      </p:sp>
      <p:sp>
        <p:nvSpPr>
          <p:cNvPr id="3" name="Subtitle 2"/>
          <p:cNvSpPr>
            <a:spLocks noGrp="1"/>
          </p:cNvSpPr>
          <p:nvPr>
            <p:ph type="subTitle" idx="1"/>
          </p:nvPr>
        </p:nvSpPr>
        <p:spPr>
          <a:xfrm>
            <a:off x="4724400" y="5105400"/>
            <a:ext cx="4038600" cy="1524000"/>
          </a:xfrm>
        </p:spPr>
        <p:txBody>
          <a:bodyPr/>
          <a:lstStyle/>
          <a:p>
            <a:r>
              <a:rPr lang="en-US" dirty="0" smtClean="0">
                <a:solidFill>
                  <a:schemeClr val="tx1"/>
                </a:solidFill>
                <a:latin typeface="+mj-lt"/>
              </a:rPr>
              <a:t>PRESENTED BY BARIBENEM VULASI</a:t>
            </a:r>
            <a:endParaRPr lang="en-GB" dirty="0">
              <a:solidFill>
                <a:schemeClr val="tx1"/>
              </a:solidFill>
              <a:latin typeface="+mj-lt"/>
            </a:endParaRPr>
          </a:p>
        </p:txBody>
      </p:sp>
    </p:spTree>
    <p:extLst>
      <p:ext uri="{BB962C8B-B14F-4D97-AF65-F5344CB8AC3E}">
        <p14:creationId xmlns:p14="http://schemas.microsoft.com/office/powerpoint/2010/main" val="3098507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a:t>
            </a:r>
            <a:endParaRPr lang="en-GB" dirty="0"/>
          </a:p>
        </p:txBody>
      </p:sp>
      <p:sp>
        <p:nvSpPr>
          <p:cNvPr id="3" name="Content Placeholder 2"/>
          <p:cNvSpPr>
            <a:spLocks noGrp="1"/>
          </p:cNvSpPr>
          <p:nvPr>
            <p:ph idx="1"/>
          </p:nvPr>
        </p:nvSpPr>
        <p:spPr/>
        <p:txBody>
          <a:bodyPr>
            <a:normAutofit/>
          </a:bodyPr>
          <a:lstStyle/>
          <a:p>
            <a:r>
              <a:rPr lang="en-US" sz="2400" dirty="0"/>
              <a:t>Evan </a:t>
            </a:r>
            <a:r>
              <a:rPr lang="en-US" sz="2400" dirty="0" err="1" smtClean="0"/>
              <a:t>Centanni</a:t>
            </a:r>
            <a:r>
              <a:rPr lang="en-US" sz="2400" dirty="0" smtClean="0"/>
              <a:t>.  </a:t>
            </a:r>
            <a:r>
              <a:rPr lang="en-US" sz="2400" dirty="0"/>
              <a:t>What Is Policy </a:t>
            </a:r>
            <a:r>
              <a:rPr lang="en-US" sz="2400" dirty="0" smtClean="0"/>
              <a:t>Analysis? </a:t>
            </a:r>
            <a:r>
              <a:rPr lang="en-GB" sz="2400" i="1" dirty="0" smtClean="0"/>
              <a:t>https</a:t>
            </a:r>
            <a:r>
              <a:rPr lang="en-GB" sz="2400" i="1" dirty="0"/>
              <a:t>://</a:t>
            </a:r>
            <a:r>
              <a:rPr lang="en-GB" sz="2400" i="1" dirty="0" smtClean="0"/>
              <a:t>classroom.synonym.com/what-is-policy-analysis-12080436.html</a:t>
            </a:r>
            <a:r>
              <a:rPr lang="en-GB" sz="2400" i="1" dirty="0"/>
              <a:t> </a:t>
            </a:r>
            <a:r>
              <a:rPr lang="en-GB" sz="2400" dirty="0" smtClean="0"/>
              <a:t>accessed January 29 2018</a:t>
            </a:r>
          </a:p>
          <a:p>
            <a:endParaRPr lang="en-GB" sz="2400" dirty="0" smtClean="0"/>
          </a:p>
          <a:p>
            <a:r>
              <a:rPr lang="en-GB" sz="2400" dirty="0" smtClean="0"/>
              <a:t>KAMILU S. F.  Decision Making, Policy Making/Policy Analysis accessed </a:t>
            </a:r>
            <a:r>
              <a:rPr lang="en-GB" sz="2400" dirty="0" err="1" smtClean="0"/>
              <a:t>january</a:t>
            </a:r>
            <a:r>
              <a:rPr lang="en-GB" sz="2400" dirty="0" smtClean="0"/>
              <a:t> 31 2018</a:t>
            </a:r>
          </a:p>
          <a:p>
            <a:endParaRPr lang="en-GB" sz="2400" i="1" dirty="0" smtClean="0">
              <a:hlinkClick r:id="rId2"/>
            </a:endParaRPr>
          </a:p>
          <a:p>
            <a:r>
              <a:rPr lang="en-GB" sz="2400" i="1" dirty="0" smtClean="0">
                <a:hlinkClick r:id="rId2"/>
              </a:rPr>
              <a:t>https</a:t>
            </a:r>
            <a:r>
              <a:rPr lang="en-GB" sz="2400" i="1" dirty="0">
                <a:hlinkClick r:id="rId2"/>
              </a:rPr>
              <a:t>://</a:t>
            </a:r>
            <a:r>
              <a:rPr lang="en-GB" sz="2400" i="1" dirty="0" smtClean="0">
                <a:hlinkClick r:id="rId2"/>
              </a:rPr>
              <a:t>en.wikipedia.org/wiki/Policy_analysis</a:t>
            </a:r>
            <a:r>
              <a:rPr lang="en-GB" sz="2400" i="1" dirty="0" smtClean="0"/>
              <a:t> accessed </a:t>
            </a:r>
            <a:r>
              <a:rPr lang="en-GB" sz="2400" i="1" dirty="0" err="1" smtClean="0"/>
              <a:t>january</a:t>
            </a:r>
            <a:r>
              <a:rPr lang="en-GB" sz="2400" i="1" dirty="0" smtClean="0"/>
              <a:t> 29 2018</a:t>
            </a:r>
          </a:p>
          <a:p>
            <a:endParaRPr lang="en-GB" i="1" dirty="0"/>
          </a:p>
        </p:txBody>
      </p:sp>
    </p:spTree>
    <p:extLst>
      <p:ext uri="{BB962C8B-B14F-4D97-AF65-F5344CB8AC3E}">
        <p14:creationId xmlns:p14="http://schemas.microsoft.com/office/powerpoint/2010/main" val="816688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709"/>
            <a:ext cx="8229600" cy="962891"/>
          </a:xfrm>
        </p:spPr>
        <p:txBody>
          <a:bodyPr/>
          <a:lstStyle/>
          <a:p>
            <a:r>
              <a:rPr lang="en-US" dirty="0" smtClean="0"/>
              <a:t>WHAT IS A POLICY?</a:t>
            </a:r>
            <a:endParaRPr lang="en-GB" dirty="0"/>
          </a:p>
        </p:txBody>
      </p:sp>
      <p:sp>
        <p:nvSpPr>
          <p:cNvPr id="3" name="Content Placeholder 2"/>
          <p:cNvSpPr>
            <a:spLocks noGrp="1"/>
          </p:cNvSpPr>
          <p:nvPr>
            <p:ph idx="1"/>
          </p:nvPr>
        </p:nvSpPr>
        <p:spPr>
          <a:xfrm>
            <a:off x="304800" y="1524000"/>
            <a:ext cx="8534400" cy="5181600"/>
          </a:xfrm>
        </p:spPr>
        <p:txBody>
          <a:bodyPr>
            <a:normAutofit/>
          </a:bodyPr>
          <a:lstStyle/>
          <a:p>
            <a:pPr algn="just"/>
            <a:r>
              <a:rPr lang="en-US" dirty="0" smtClean="0"/>
              <a:t>A policy can be defined as a deliberate system of principles to guide decisions and achieve rational outcome. It is also the declared objectives that a government or party seeks to achieve and preserve in the interest of national community. A policy may apply to a country, government, organization or even an individual. Policy assist in decision making. </a:t>
            </a:r>
          </a:p>
          <a:p>
            <a:pPr algn="just"/>
            <a:r>
              <a:rPr lang="en-US" dirty="0"/>
              <a:t>policies are the day to day decisions made by government officials on how to do their duty.</a:t>
            </a:r>
            <a:endParaRPr lang="en-GB" dirty="0"/>
          </a:p>
        </p:txBody>
      </p:sp>
    </p:spTree>
    <p:extLst>
      <p:ext uri="{BB962C8B-B14F-4D97-AF65-F5344CB8AC3E}">
        <p14:creationId xmlns:p14="http://schemas.microsoft.com/office/powerpoint/2010/main" val="2247325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838200"/>
          </a:xfrm>
        </p:spPr>
        <p:txBody>
          <a:bodyPr>
            <a:normAutofit/>
          </a:bodyPr>
          <a:lstStyle/>
          <a:p>
            <a:r>
              <a:rPr lang="en-US" dirty="0" smtClean="0"/>
              <a:t>POLICY ANALYSIS</a:t>
            </a:r>
            <a:endParaRPr lang="en-GB" dirty="0"/>
          </a:p>
        </p:txBody>
      </p:sp>
      <p:sp>
        <p:nvSpPr>
          <p:cNvPr id="3" name="Content Placeholder 2"/>
          <p:cNvSpPr>
            <a:spLocks noGrp="1"/>
          </p:cNvSpPr>
          <p:nvPr>
            <p:ph idx="1"/>
          </p:nvPr>
        </p:nvSpPr>
        <p:spPr>
          <a:xfrm>
            <a:off x="381000" y="1600200"/>
            <a:ext cx="8382000" cy="5029200"/>
          </a:xfrm>
        </p:spPr>
        <p:txBody>
          <a:bodyPr>
            <a:normAutofit/>
          </a:bodyPr>
          <a:lstStyle/>
          <a:p>
            <a:pPr algn="just"/>
            <a:r>
              <a:rPr lang="en-US" dirty="0"/>
              <a:t>Policy analysis is a technique used in </a:t>
            </a:r>
            <a:r>
              <a:rPr lang="en-US" dirty="0" smtClean="0"/>
              <a:t>public administration to enable civil servants, and </a:t>
            </a:r>
            <a:r>
              <a:rPr lang="en-US" dirty="0"/>
              <a:t>others to examine and evaluate the available options to implement the </a:t>
            </a:r>
            <a:r>
              <a:rPr lang="en-US" dirty="0" smtClean="0"/>
              <a:t>goals. </a:t>
            </a:r>
          </a:p>
          <a:p>
            <a:pPr algn="just"/>
            <a:r>
              <a:rPr lang="en-US" dirty="0" smtClean="0"/>
              <a:t>It </a:t>
            </a:r>
            <a:r>
              <a:rPr lang="en-US" dirty="0"/>
              <a:t>has been defined as the process of </a:t>
            </a:r>
            <a:r>
              <a:rPr lang="en-US" dirty="0" smtClean="0"/>
              <a:t>determining </a:t>
            </a:r>
            <a:r>
              <a:rPr lang="en-US" dirty="0"/>
              <a:t>which of various </a:t>
            </a:r>
            <a:r>
              <a:rPr lang="en-US" dirty="0" smtClean="0"/>
              <a:t>policies will </a:t>
            </a:r>
            <a:r>
              <a:rPr lang="en-US" dirty="0"/>
              <a:t>achieve a given set of goals in light of the relations between the policies and the goals.</a:t>
            </a:r>
            <a:endParaRPr lang="en-GB" dirty="0"/>
          </a:p>
        </p:txBody>
      </p:sp>
    </p:spTree>
    <p:extLst>
      <p:ext uri="{BB962C8B-B14F-4D97-AF65-F5344CB8AC3E}">
        <p14:creationId xmlns:p14="http://schemas.microsoft.com/office/powerpoint/2010/main" val="4200132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smtClean="0"/>
              <a:t>POLICY ANALYSIS</a:t>
            </a:r>
            <a:endParaRPr lang="en-GB" dirty="0"/>
          </a:p>
        </p:txBody>
      </p:sp>
      <p:sp>
        <p:nvSpPr>
          <p:cNvPr id="3" name="Content Placeholder 2"/>
          <p:cNvSpPr>
            <a:spLocks noGrp="1"/>
          </p:cNvSpPr>
          <p:nvPr>
            <p:ph idx="1"/>
          </p:nvPr>
        </p:nvSpPr>
        <p:spPr>
          <a:xfrm>
            <a:off x="228600" y="1600200"/>
            <a:ext cx="8763000" cy="5181600"/>
          </a:xfrm>
        </p:spPr>
        <p:txBody>
          <a:bodyPr>
            <a:normAutofit lnSpcReduction="10000"/>
          </a:bodyPr>
          <a:lstStyle/>
          <a:p>
            <a:pPr algn="just">
              <a:lnSpc>
                <a:spcPct val="110000"/>
              </a:lnSpc>
            </a:pPr>
            <a:r>
              <a:rPr lang="en-US" dirty="0" smtClean="0"/>
              <a:t>It is the evaluation and study of the formulation, adoption and implementation of a principle or a course of action intended to ameliorate economic, social or other public issues. </a:t>
            </a:r>
          </a:p>
          <a:p>
            <a:pPr algn="just">
              <a:lnSpc>
                <a:spcPct val="110000"/>
              </a:lnSpc>
            </a:pPr>
            <a:r>
              <a:rPr lang="en-US" dirty="0" smtClean="0"/>
              <a:t>Policy analysis requires careful systematic and empirical study. Policy analysis helps public officials understand how social, economic and political conditions change and how public policies must evolve in order to meet to changing needs of a changing society.</a:t>
            </a:r>
            <a:endParaRPr lang="en-GB" dirty="0"/>
          </a:p>
        </p:txBody>
      </p:sp>
    </p:spTree>
    <p:extLst>
      <p:ext uri="{BB962C8B-B14F-4D97-AF65-F5344CB8AC3E}">
        <p14:creationId xmlns:p14="http://schemas.microsoft.com/office/powerpoint/2010/main" val="1533245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ANALYSIS</a:t>
            </a:r>
            <a:endParaRPr lang="en-GB" dirty="0"/>
          </a:p>
        </p:txBody>
      </p:sp>
      <p:sp>
        <p:nvSpPr>
          <p:cNvPr id="3" name="Content Placeholder 2"/>
          <p:cNvSpPr>
            <a:spLocks noGrp="1"/>
          </p:cNvSpPr>
          <p:nvPr>
            <p:ph idx="1"/>
          </p:nvPr>
        </p:nvSpPr>
        <p:spPr/>
        <p:txBody>
          <a:bodyPr/>
          <a:lstStyle/>
          <a:p>
            <a:r>
              <a:rPr lang="en-US" dirty="0"/>
              <a:t>The purpose of analyzing a policy therefore, is to monitor the satisfactory execution of the policy and to discover any possible gap in the formulation of such policy, the weakness of the policy in order to find </a:t>
            </a:r>
            <a:r>
              <a:rPr lang="en-GB" dirty="0"/>
              <a:t>solution to such problem.</a:t>
            </a:r>
          </a:p>
          <a:p>
            <a:endParaRPr lang="en-GB" dirty="0"/>
          </a:p>
        </p:txBody>
      </p:sp>
    </p:spTree>
    <p:extLst>
      <p:ext uri="{BB962C8B-B14F-4D97-AF65-F5344CB8AC3E}">
        <p14:creationId xmlns:p14="http://schemas.microsoft.com/office/powerpoint/2010/main" val="3576080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POLICY ANALYSIS</a:t>
            </a:r>
            <a:endParaRPr lang="en-GB" dirty="0"/>
          </a:p>
        </p:txBody>
      </p:sp>
      <p:sp>
        <p:nvSpPr>
          <p:cNvPr id="3" name="Content Placeholder 2"/>
          <p:cNvSpPr>
            <a:spLocks noGrp="1"/>
          </p:cNvSpPr>
          <p:nvPr>
            <p:ph idx="1"/>
          </p:nvPr>
        </p:nvSpPr>
        <p:spPr>
          <a:xfrm>
            <a:off x="152400" y="1600200"/>
            <a:ext cx="8839200" cy="5181600"/>
          </a:xfrm>
        </p:spPr>
        <p:txBody>
          <a:bodyPr/>
          <a:lstStyle/>
          <a:p>
            <a:r>
              <a:rPr lang="en-US" dirty="0" smtClean="0"/>
              <a:t>Policy analysis can be divided into two</a:t>
            </a:r>
          </a:p>
          <a:p>
            <a:pPr>
              <a:buFont typeface="Wingdings" panose="05000000000000000000" pitchFamily="2" charset="2"/>
              <a:buChar char="v"/>
            </a:pPr>
            <a:r>
              <a:rPr lang="en-US" dirty="0" smtClean="0"/>
              <a:t>Analysis  of policy: this is the analysis and explanation of an existing policy and their development. </a:t>
            </a:r>
          </a:p>
          <a:p>
            <a:pPr>
              <a:buFont typeface="Wingdings" panose="05000000000000000000" pitchFamily="2" charset="2"/>
              <a:buChar char="v"/>
            </a:pPr>
            <a:r>
              <a:rPr lang="en-US" dirty="0" smtClean="0"/>
              <a:t>Analysis </a:t>
            </a:r>
            <a:r>
              <a:rPr lang="en-US" dirty="0"/>
              <a:t>for policy: it is involved with formulating policies and proposals (for example: to improve social welfare)</a:t>
            </a:r>
            <a:endParaRPr lang="en-GB" dirty="0"/>
          </a:p>
        </p:txBody>
      </p:sp>
    </p:spTree>
    <p:extLst>
      <p:ext uri="{BB962C8B-B14F-4D97-AF65-F5344CB8AC3E}">
        <p14:creationId xmlns:p14="http://schemas.microsoft.com/office/powerpoint/2010/main" val="543700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Analysis for policy</a:t>
            </a:r>
            <a:br>
              <a:rPr lang="en-US" dirty="0" smtClean="0"/>
            </a:br>
            <a:endParaRPr lang="en-GB" dirty="0"/>
          </a:p>
        </p:txBody>
      </p:sp>
      <p:sp>
        <p:nvSpPr>
          <p:cNvPr id="3" name="Content Placeholder 2"/>
          <p:cNvSpPr>
            <a:spLocks noGrp="1"/>
          </p:cNvSpPr>
          <p:nvPr>
            <p:ph idx="1"/>
          </p:nvPr>
        </p:nvSpPr>
        <p:spPr/>
        <p:txBody>
          <a:bodyPr/>
          <a:lstStyle/>
          <a:p>
            <a:r>
              <a:rPr lang="en-US" dirty="0" smtClean="0"/>
              <a:t>This has to do with taking certain steps and measures in order to develop a new policy. When a government notices a gap in the society, it will implement a policy but for such policy can be implemented, the problem will have to be critically analyzed. </a:t>
            </a:r>
            <a:endParaRPr lang="en-GB" dirty="0"/>
          </a:p>
        </p:txBody>
      </p:sp>
    </p:spTree>
    <p:extLst>
      <p:ext uri="{BB962C8B-B14F-4D97-AF65-F5344CB8AC3E}">
        <p14:creationId xmlns:p14="http://schemas.microsoft.com/office/powerpoint/2010/main" val="323845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ANALYSIS</a:t>
            </a:r>
            <a:r>
              <a:rPr lang="en-GB" dirty="0" smtClean="0"/>
              <a:t> </a:t>
            </a:r>
            <a:r>
              <a:rPr lang="en-US" dirty="0" smtClean="0"/>
              <a:t>OF POLICY</a:t>
            </a:r>
            <a:endParaRPr lang="en-GB" dirty="0"/>
          </a:p>
        </p:txBody>
      </p:sp>
      <p:sp>
        <p:nvSpPr>
          <p:cNvPr id="3" name="Content Placeholder 2"/>
          <p:cNvSpPr>
            <a:spLocks noGrp="1"/>
          </p:cNvSpPr>
          <p:nvPr>
            <p:ph idx="1"/>
          </p:nvPr>
        </p:nvSpPr>
        <p:spPr/>
        <p:txBody>
          <a:bodyPr/>
          <a:lstStyle/>
          <a:p>
            <a:r>
              <a:rPr lang="en-US" dirty="0" smtClean="0"/>
              <a:t>This has to do with the analysis of an existing policy in other to ascertain whether the policy has met its goal in solving the problem or if has on the other hand increased the problem. This analysis creates an avenue for such a policy (that has failed to meet its objectives) to be reviewed and upgraded to meet its objectives and goals.</a:t>
            </a:r>
            <a:endParaRPr lang="en-GB" dirty="0"/>
          </a:p>
        </p:txBody>
      </p:sp>
    </p:spTree>
    <p:extLst>
      <p:ext uri="{BB962C8B-B14F-4D97-AF65-F5344CB8AC3E}">
        <p14:creationId xmlns:p14="http://schemas.microsoft.com/office/powerpoint/2010/main" val="1934491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PROCESS OF POLICY ANALYSIS</a:t>
            </a:r>
            <a:endParaRPr lang="en-GB" dirty="0"/>
          </a:p>
        </p:txBody>
      </p:sp>
      <p:sp>
        <p:nvSpPr>
          <p:cNvPr id="3" name="Content Placeholder 2"/>
          <p:cNvSpPr>
            <a:spLocks noGrp="1"/>
          </p:cNvSpPr>
          <p:nvPr>
            <p:ph idx="1"/>
          </p:nvPr>
        </p:nvSpPr>
        <p:spPr>
          <a:xfrm>
            <a:off x="152400" y="1600200"/>
            <a:ext cx="8686800" cy="4952999"/>
          </a:xfrm>
        </p:spPr>
        <p:txBody>
          <a:bodyPr>
            <a:normAutofit fontScale="92500" lnSpcReduction="10000"/>
          </a:bodyPr>
          <a:lstStyle/>
          <a:p>
            <a:r>
              <a:rPr lang="en-US" dirty="0"/>
              <a:t>The process of policy analysis involves first identifying the goal of the policies, then assessing the implementation and results to determine whether they are effective. </a:t>
            </a:r>
            <a:r>
              <a:rPr lang="en-US" dirty="0" smtClean="0"/>
              <a:t>The purpose is to provide recommendations for future purposes. </a:t>
            </a:r>
          </a:p>
          <a:p>
            <a:r>
              <a:rPr lang="en-US" dirty="0" smtClean="0"/>
              <a:t>Policy </a:t>
            </a:r>
            <a:r>
              <a:rPr lang="en-US" dirty="0"/>
              <a:t>recommendations are not an exact science, but by carefully analyzing whether past and present policies achieve their goals, </a:t>
            </a:r>
            <a:r>
              <a:rPr lang="en-US" dirty="0" smtClean="0"/>
              <a:t>so that experts </a:t>
            </a:r>
            <a:r>
              <a:rPr lang="en-US" dirty="0"/>
              <a:t>can learn more about how to make them more effective in the future. Another way of conducting policy analysis is through the use of policy cycle </a:t>
            </a:r>
            <a:endParaRPr lang="en-GB" dirty="0"/>
          </a:p>
          <a:p>
            <a:endParaRPr lang="en-GB" dirty="0"/>
          </a:p>
        </p:txBody>
      </p:sp>
    </p:spTree>
    <p:extLst>
      <p:ext uri="{BB962C8B-B14F-4D97-AF65-F5344CB8AC3E}">
        <p14:creationId xmlns:p14="http://schemas.microsoft.com/office/powerpoint/2010/main" val="18159917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133</TotalTime>
  <Words>579</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POLICY ANALYSIS</vt:lpstr>
      <vt:lpstr>WHAT IS A POLICY?</vt:lpstr>
      <vt:lpstr>POLICY ANALYSIS</vt:lpstr>
      <vt:lpstr>POLICY ANALYSIS</vt:lpstr>
      <vt:lpstr>POLICY ANALYSIS</vt:lpstr>
      <vt:lpstr>TYPES OF POLICY ANALYSIS</vt:lpstr>
      <vt:lpstr>Analysis for policy </vt:lpstr>
      <vt:lpstr>ANALYSIS OF POLICY</vt:lpstr>
      <vt:lpstr>PROCESS OF POLICY ANALYSIS</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ANALYSIS</dc:title>
  <dc:creator>NDDC</dc:creator>
  <cp:lastModifiedBy>NDDC</cp:lastModifiedBy>
  <cp:revision>24</cp:revision>
  <dcterms:created xsi:type="dcterms:W3CDTF">2018-01-29T11:28:47Z</dcterms:created>
  <dcterms:modified xsi:type="dcterms:W3CDTF">2018-03-24T07:24:07Z</dcterms:modified>
</cp:coreProperties>
</file>