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6858000" cy="9144000" type="screen4x3"/>
  <p:notesSz cx="6858000" cy="9144000"/>
  <p:custShowLst>
    <p:custShow name="aisha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E38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77E0D-2B6A-4A3E-B4C8-460E1F8BDF8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D6B-C4F3-4EC7-B7D4-3F38C429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D6B-C4F3-4EC7-B7D4-3F38C42944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5829300" cy="2633472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779520"/>
            <a:ext cx="5829300" cy="201168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485900" cy="7802033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44005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3621714" y="1431851"/>
            <a:ext cx="3241602" cy="772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0475" y="0"/>
            <a:ext cx="4135902" cy="882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2146446" y="2324843"/>
            <a:ext cx="5486400" cy="891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457700" y="0"/>
            <a:ext cx="20574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457700" y="5689600"/>
            <a:ext cx="24003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457700" y="0"/>
            <a:ext cx="10287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461273" y="5662085"/>
            <a:ext cx="1568053" cy="34819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457700" y="5689600"/>
            <a:ext cx="12001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457700" y="1828800"/>
            <a:ext cx="2400300" cy="386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457700" y="2336800"/>
            <a:ext cx="2400300" cy="335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42950" y="5689600"/>
            <a:ext cx="37147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00050" y="5689600"/>
            <a:ext cx="40005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75118" y="3251200"/>
            <a:ext cx="4229100" cy="243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75118" y="2844800"/>
            <a:ext cx="4229100" cy="2844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29000" y="5689600"/>
            <a:ext cx="10287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177" y="1802229"/>
            <a:ext cx="4288536" cy="13033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370" y="536353"/>
            <a:ext cx="637794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76" y="682752"/>
            <a:ext cx="6117336" cy="103632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278654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08332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36338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57527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359" y="907303"/>
            <a:ext cx="27432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2752"/>
            <a:ext cx="6172200" cy="12192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25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50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36354"/>
            <a:ext cx="665031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" y="682752"/>
            <a:ext cx="5829300" cy="12192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13000"/>
            <a:ext cx="3030141" cy="853016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13000"/>
            <a:ext cx="3031331" cy="853016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278716"/>
            <a:ext cx="303014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78716"/>
            <a:ext cx="303133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843" y="907303"/>
            <a:ext cx="34290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479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189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12328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42006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70012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191201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9033" y="907303"/>
            <a:ext cx="27432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64067"/>
            <a:ext cx="6172200" cy="154940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1913467"/>
            <a:ext cx="1885950" cy="6096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1750" y="1913467"/>
            <a:ext cx="4114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024" y="1"/>
            <a:ext cx="6583680" cy="25040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2396" y="2513371"/>
            <a:ext cx="658696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6347214" y="1663069"/>
            <a:ext cx="177017" cy="96350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685800" y="588336"/>
            <a:ext cx="5143500" cy="935665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6024" y="2525042"/>
            <a:ext cx="6583680" cy="66135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85800" y="1533525"/>
            <a:ext cx="5143500" cy="9144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6461514" y="1866269"/>
            <a:ext cx="177017" cy="96350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6201344" y="2003820"/>
            <a:ext cx="177017" cy="96350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0" y="74000"/>
            <a:ext cx="1600200" cy="486833"/>
          </a:xfrm>
        </p:spPr>
        <p:txBody>
          <a:bodyPr/>
          <a:lstStyle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74000"/>
            <a:ext cx="4171950" cy="486833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74000"/>
            <a:ext cx="342900" cy="486833"/>
          </a:xfrm>
        </p:spPr>
        <p:txBody>
          <a:bodyPr/>
          <a:lstStyle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2378080"/>
            <a:ext cx="58293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5775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6A0EBE-F105-491A-943F-F646FFEB4BB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555568"/>
            <a:ext cx="417195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7950" y="85555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E2EB4C-A92C-4FE4-A86E-74AD4055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Music\frank_edwards_oyege_viral_video_hi_38956.3gp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1"/>
            <a:ext cx="4743450" cy="1960033"/>
          </a:xfrm>
          <a:solidFill>
            <a:schemeClr val="accent2">
              <a:lumMod val="75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HAPPY BIRTHDAY!!! </a:t>
            </a:r>
            <a:br>
              <a:rPr lang="en-US" dirty="0" smtClean="0"/>
            </a:br>
            <a:r>
              <a:rPr lang="en-US" dirty="0" smtClean="0"/>
              <a:t>AISHA NANA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908800"/>
            <a:ext cx="4800600" cy="1828800"/>
          </a:xfr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n-US" dirty="0" smtClean="0"/>
              <a:t>So many years ago, in a little village of Egbira</a:t>
            </a:r>
            <a:r>
              <a:rPr lang="en-US" smtClean="0"/>
              <a:t>, </a:t>
            </a:r>
            <a:r>
              <a:rPr lang="en-US" smtClean="0"/>
              <a:t>there </a:t>
            </a:r>
            <a:r>
              <a:rPr lang="en-US" dirty="0" smtClean="0"/>
              <a:t>was heard, a cry of a very cute, pretty and most beautiful girl….</a:t>
            </a:r>
          </a:p>
          <a:p>
            <a:r>
              <a:rPr lang="en-US" dirty="0" smtClean="0"/>
              <a:t>HER NAME IS AISHA!!!</a:t>
            </a:r>
            <a:endParaRPr lang="en-US" dirty="0"/>
          </a:p>
        </p:txBody>
      </p:sp>
      <p:pic>
        <p:nvPicPr>
          <p:cNvPr id="4" name="Picture 3" descr="Snapchat-3999217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844800"/>
            <a:ext cx="1543050" cy="3454400"/>
          </a:xfrm>
          <a:prstGeom prst="rect">
            <a:avLst/>
          </a:prstGeom>
        </p:spPr>
      </p:pic>
      <p:pic>
        <p:nvPicPr>
          <p:cNvPr id="5" name="Picture 4" descr="0EDAB604-FA86-4A68-A8A3-9E57E6E2E30AL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2844800"/>
            <a:ext cx="1657350" cy="3556000"/>
          </a:xfrm>
          <a:prstGeom prst="rect">
            <a:avLst/>
          </a:prstGeom>
        </p:spPr>
      </p:pic>
      <p:pic>
        <p:nvPicPr>
          <p:cNvPr id="1029" name="Picture 5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8900" y="2946400"/>
            <a:ext cx="1396497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906588">
            <a:off x="642869" y="1701562"/>
            <a:ext cx="5829300" cy="1960033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U KNOW AISHA!!!!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7315200"/>
            <a:ext cx="4800600" cy="15240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762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 IS ONE VERY FUNNY, I MEAN VERY FUNNY PERSON, THAT MAKES U WELL UP IN TEARS WITH HER GIST</a:t>
            </a:r>
            <a:endParaRPr lang="en-US" b="1" dirty="0">
              <a:ln w="762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Snapchat-10614423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438400"/>
            <a:ext cx="2343150" cy="436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71230_174908_9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1524000"/>
            <a:ext cx="1628775" cy="48577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5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5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D2DA36D-1979-4793-AC81-DB97EF99192BL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04800"/>
            <a:ext cx="3600450" cy="833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chat-12978526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304800"/>
            <a:ext cx="3886200" cy="8636000"/>
          </a:xfrm>
          <a:prstGeom prst="rect">
            <a:avLst/>
          </a:prstGeom>
        </p:spPr>
      </p:pic>
      <p:pic>
        <p:nvPicPr>
          <p:cNvPr id="5" name="frank_edwards_oyege_viral_video_hi_38956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2057400"/>
            <a:ext cx="30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524000"/>
            <a:ext cx="5829300" cy="5892800"/>
          </a:xfrm>
        </p:spPr>
        <p:txBody>
          <a:bodyPr/>
          <a:lstStyle/>
          <a:p>
            <a:r>
              <a:rPr lang="en-US" dirty="0" smtClean="0"/>
              <a:t> ENJOY THIS DAY TO THE FULLEST…..</a:t>
            </a:r>
            <a:br>
              <a:rPr lang="en-US" dirty="0" smtClean="0"/>
            </a:br>
            <a:r>
              <a:rPr lang="en-US" dirty="0" smtClean="0"/>
              <a:t>POP CHAMPAIGNE…</a:t>
            </a:r>
            <a:br>
              <a:rPr lang="en-US" dirty="0" smtClean="0"/>
            </a:br>
            <a:r>
              <a:rPr lang="en-US" dirty="0" smtClean="0"/>
              <a:t>BREAK BOTTLES, BUT NOT ON PEOPLE’S HEAD….</a:t>
            </a:r>
            <a:br>
              <a:rPr lang="en-US" dirty="0" smtClean="0"/>
            </a:br>
            <a:r>
              <a:rPr lang="en-US" dirty="0" smtClean="0"/>
              <a:t>Blessed fatimah </a:t>
            </a:r>
            <a:r>
              <a:rPr lang="en-US" dirty="0" err="1" smtClean="0"/>
              <a:t>fareedah</a:t>
            </a:r>
            <a:r>
              <a:rPr lang="en-US" dirty="0" smtClean="0"/>
              <a:t> cares!!!!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0"/>
            <a:ext cx="5829300" cy="2633472"/>
          </a:xfrm>
        </p:spPr>
        <p:txBody>
          <a:bodyPr/>
          <a:lstStyle/>
          <a:p>
            <a:pPr algn="ctr"/>
            <a:r>
              <a:rPr lang="en-US" dirty="0" smtClean="0"/>
              <a:t>WE LOVE U !!!!!!!!!!!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457200"/>
            <a:ext cx="45339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LUV FOR THIS BAE EHN…..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THIS SPECIAL DAY, WE WISH U ALL THE GOOD THINGS IN LIFE…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MONEY TO YOUR BANK ACCOUNT….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BEAUTY TO THAT YOUR CUTE FACE…..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INTELLIGENCE TO THAT BRAIN…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JOKES FROM U TO US….</a:t>
            </a: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2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6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6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6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</TotalTime>
  <Words>127</Words>
  <Application>Microsoft Office PowerPoint</Application>
  <PresentationFormat>On-screen Show (4:3)</PresentationFormat>
  <Paragraphs>14</Paragraphs>
  <Slides>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Metro</vt:lpstr>
      <vt:lpstr>HAPPY BIRTHDAY!!!  AISHA NANA</vt:lpstr>
      <vt:lpstr>DO U KNOW AISHA!!!!</vt:lpstr>
      <vt:lpstr>Slide 3</vt:lpstr>
      <vt:lpstr>Slide 4</vt:lpstr>
      <vt:lpstr> ENJOY THIS DAY TO THE FULLEST….. POP CHAMPAIGNE… BREAK BOTTLES, BUT NOT ON PEOPLE’S HEAD…. Blessed fatimah fareedah cares!!!!</vt:lpstr>
      <vt:lpstr>WE LOVE U !!!!!!!!!!!</vt:lpstr>
      <vt:lpstr>aisha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BIRTHDAY!!!  AISHA NANA QUEEN</dc:title>
  <dc:creator>USER</dc:creator>
  <cp:lastModifiedBy>USER</cp:lastModifiedBy>
  <cp:revision>23</cp:revision>
  <dcterms:created xsi:type="dcterms:W3CDTF">2018-02-06T22:07:10Z</dcterms:created>
  <dcterms:modified xsi:type="dcterms:W3CDTF">2018-02-08T12:18:53Z</dcterms:modified>
</cp:coreProperties>
</file>