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F00D2-7E23-6A44-81D4-5B9BF41ECF0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BD101EAD-A2B0-B346-8113-E1FF9CCFF0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81DDA21F-40C9-B44A-876F-3DC7DABCBBDB}"/>
              </a:ext>
            </a:extLst>
          </p:cNvPr>
          <p:cNvSpPr>
            <a:spLocks noGrp="1"/>
          </p:cNvSpPr>
          <p:nvPr>
            <p:ph type="dt" sz="half" idx="10"/>
          </p:nvPr>
        </p:nvSpPr>
        <p:spPr/>
        <p:txBody>
          <a:bodyPr/>
          <a:lstStyle/>
          <a:p>
            <a:fld id="{5FA34866-89E4-AB4D-9467-D25BE86E56A1}" type="datetimeFigureOut">
              <a:rPr lang="en-US"/>
              <a:t>4/15/2018</a:t>
            </a:fld>
            <a:endParaRPr lang="en-US"/>
          </a:p>
        </p:txBody>
      </p:sp>
      <p:sp>
        <p:nvSpPr>
          <p:cNvPr id="5" name="Footer Placeholder 4">
            <a:extLst>
              <a:ext uri="{FF2B5EF4-FFF2-40B4-BE49-F238E27FC236}">
                <a16:creationId xmlns:a16="http://schemas.microsoft.com/office/drawing/2014/main" id="{4C3CE726-4DE6-DF4C-912A-AD097D62A1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97D819-A85B-AC48-91E6-12EE3FF5CECA}"/>
              </a:ext>
            </a:extLst>
          </p:cNvPr>
          <p:cNvSpPr>
            <a:spLocks noGrp="1"/>
          </p:cNvSpPr>
          <p:nvPr>
            <p:ph type="sldNum" sz="quarter" idx="12"/>
          </p:nvPr>
        </p:nvSpPr>
        <p:spPr/>
        <p:txBody>
          <a:bodyPr/>
          <a:lstStyle/>
          <a:p>
            <a:fld id="{2F4669AA-37A8-4849-8FA3-D72A288A7345}" type="slidenum">
              <a:rPr lang="en-US"/>
              <a:t>‹#›</a:t>
            </a:fld>
            <a:endParaRPr lang="en-US"/>
          </a:p>
        </p:txBody>
      </p:sp>
    </p:spTree>
    <p:extLst>
      <p:ext uri="{BB962C8B-B14F-4D97-AF65-F5344CB8AC3E}">
        <p14:creationId xmlns:p14="http://schemas.microsoft.com/office/powerpoint/2010/main" val="3597729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99413-A4B5-3E46-9B30-6EA590CEFA78}"/>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F99F8D1-499F-DC4F-8873-F701D0B399BF}"/>
              </a:ext>
            </a:extLst>
          </p:cNvPr>
          <p:cNvSpPr>
            <a:spLocks noGrp="1"/>
          </p:cNvSpPr>
          <p:nvPr>
            <p:ph type="body" orient="vert" idx="1"/>
          </p:nvPr>
        </p:nvSpPr>
        <p:spPr/>
        <p:txBody>
          <a:bodyPr vert="eaVert"/>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CBF25F4-273D-5640-90A5-49465D072757}"/>
              </a:ext>
            </a:extLst>
          </p:cNvPr>
          <p:cNvSpPr>
            <a:spLocks noGrp="1"/>
          </p:cNvSpPr>
          <p:nvPr>
            <p:ph type="dt" sz="half" idx="10"/>
          </p:nvPr>
        </p:nvSpPr>
        <p:spPr/>
        <p:txBody>
          <a:bodyPr/>
          <a:lstStyle/>
          <a:p>
            <a:fld id="{5FA34866-89E4-AB4D-9467-D25BE86E56A1}" type="datetimeFigureOut">
              <a:rPr lang="en-US"/>
              <a:t>4/15/2018</a:t>
            </a:fld>
            <a:endParaRPr lang="en-US"/>
          </a:p>
        </p:txBody>
      </p:sp>
      <p:sp>
        <p:nvSpPr>
          <p:cNvPr id="5" name="Footer Placeholder 4">
            <a:extLst>
              <a:ext uri="{FF2B5EF4-FFF2-40B4-BE49-F238E27FC236}">
                <a16:creationId xmlns:a16="http://schemas.microsoft.com/office/drawing/2014/main" id="{7ACAD25C-4205-9841-8697-F68D53D298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81187C-D2DE-134B-8C5C-85879C65257E}"/>
              </a:ext>
            </a:extLst>
          </p:cNvPr>
          <p:cNvSpPr>
            <a:spLocks noGrp="1"/>
          </p:cNvSpPr>
          <p:nvPr>
            <p:ph type="sldNum" sz="quarter" idx="12"/>
          </p:nvPr>
        </p:nvSpPr>
        <p:spPr/>
        <p:txBody>
          <a:bodyPr/>
          <a:lstStyle/>
          <a:p>
            <a:fld id="{2F4669AA-37A8-4849-8FA3-D72A288A7345}" type="slidenum">
              <a:rPr lang="en-US"/>
              <a:t>‹#›</a:t>
            </a:fld>
            <a:endParaRPr lang="en-US"/>
          </a:p>
        </p:txBody>
      </p:sp>
    </p:spTree>
    <p:extLst>
      <p:ext uri="{BB962C8B-B14F-4D97-AF65-F5344CB8AC3E}">
        <p14:creationId xmlns:p14="http://schemas.microsoft.com/office/powerpoint/2010/main" val="3982293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E57115-5CCE-E348-8BB2-B844E579943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CEC22EB-00E5-FD4F-8C33-2A2BC0115788}"/>
              </a:ext>
            </a:extLst>
          </p:cNvPr>
          <p:cNvSpPr>
            <a:spLocks noGrp="1"/>
          </p:cNvSpPr>
          <p:nvPr>
            <p:ph type="body" orient="vert" idx="1"/>
          </p:nvPr>
        </p:nvSpPr>
        <p:spPr>
          <a:xfrm>
            <a:off x="838200" y="365125"/>
            <a:ext cx="7734300" cy="5811838"/>
          </a:xfrm>
        </p:spPr>
        <p:txBody>
          <a:bodyPr vert="eaVert"/>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62A388D-B46F-D041-825B-CA062E0E295C}"/>
              </a:ext>
            </a:extLst>
          </p:cNvPr>
          <p:cNvSpPr>
            <a:spLocks noGrp="1"/>
          </p:cNvSpPr>
          <p:nvPr>
            <p:ph type="dt" sz="half" idx="10"/>
          </p:nvPr>
        </p:nvSpPr>
        <p:spPr/>
        <p:txBody>
          <a:bodyPr/>
          <a:lstStyle/>
          <a:p>
            <a:fld id="{5FA34866-89E4-AB4D-9467-D25BE86E56A1}" type="datetimeFigureOut">
              <a:rPr lang="en-US"/>
              <a:t>4/15/2018</a:t>
            </a:fld>
            <a:endParaRPr lang="en-US"/>
          </a:p>
        </p:txBody>
      </p:sp>
      <p:sp>
        <p:nvSpPr>
          <p:cNvPr id="5" name="Footer Placeholder 4">
            <a:extLst>
              <a:ext uri="{FF2B5EF4-FFF2-40B4-BE49-F238E27FC236}">
                <a16:creationId xmlns:a16="http://schemas.microsoft.com/office/drawing/2014/main" id="{AF0E9FBB-634F-E14B-8BBE-185E1C56E1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7A6DBD-59D0-D24D-B252-0EE3035A43DC}"/>
              </a:ext>
            </a:extLst>
          </p:cNvPr>
          <p:cNvSpPr>
            <a:spLocks noGrp="1"/>
          </p:cNvSpPr>
          <p:nvPr>
            <p:ph type="sldNum" sz="quarter" idx="12"/>
          </p:nvPr>
        </p:nvSpPr>
        <p:spPr/>
        <p:txBody>
          <a:bodyPr/>
          <a:lstStyle/>
          <a:p>
            <a:fld id="{2F4669AA-37A8-4849-8FA3-D72A288A7345}" type="slidenum">
              <a:rPr lang="en-US"/>
              <a:t>‹#›</a:t>
            </a:fld>
            <a:endParaRPr lang="en-US"/>
          </a:p>
        </p:txBody>
      </p:sp>
    </p:spTree>
    <p:extLst>
      <p:ext uri="{BB962C8B-B14F-4D97-AF65-F5344CB8AC3E}">
        <p14:creationId xmlns:p14="http://schemas.microsoft.com/office/powerpoint/2010/main" val="638683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4E6BD-CE3C-8044-B72B-5F6CA42B482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158B491-BF6B-134A-9661-9DAA2DC8988B}"/>
              </a:ext>
            </a:extLst>
          </p:cNvPr>
          <p:cNvSpPr>
            <a:spLocks noGrp="1"/>
          </p:cNvSpPr>
          <p:nvPr>
            <p:ph idx="1"/>
          </p:nvPr>
        </p:nvSpPr>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BF9E0BA-D52B-1E49-A8E1-4AAB98226A8B}"/>
              </a:ext>
            </a:extLst>
          </p:cNvPr>
          <p:cNvSpPr>
            <a:spLocks noGrp="1"/>
          </p:cNvSpPr>
          <p:nvPr>
            <p:ph type="dt" sz="half" idx="10"/>
          </p:nvPr>
        </p:nvSpPr>
        <p:spPr/>
        <p:txBody>
          <a:bodyPr/>
          <a:lstStyle/>
          <a:p>
            <a:fld id="{5FA34866-89E4-AB4D-9467-D25BE86E56A1}" type="datetimeFigureOut">
              <a:rPr lang="en-US"/>
              <a:t>4/15/2018</a:t>
            </a:fld>
            <a:endParaRPr lang="en-US"/>
          </a:p>
        </p:txBody>
      </p:sp>
      <p:sp>
        <p:nvSpPr>
          <p:cNvPr id="5" name="Footer Placeholder 4">
            <a:extLst>
              <a:ext uri="{FF2B5EF4-FFF2-40B4-BE49-F238E27FC236}">
                <a16:creationId xmlns:a16="http://schemas.microsoft.com/office/drawing/2014/main" id="{FD7645CC-7DAA-C649-9272-D3B63AB8F0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6E535C-06FD-1649-A786-D1BCE1766203}"/>
              </a:ext>
            </a:extLst>
          </p:cNvPr>
          <p:cNvSpPr>
            <a:spLocks noGrp="1"/>
          </p:cNvSpPr>
          <p:nvPr>
            <p:ph type="sldNum" sz="quarter" idx="12"/>
          </p:nvPr>
        </p:nvSpPr>
        <p:spPr/>
        <p:txBody>
          <a:bodyPr/>
          <a:lstStyle/>
          <a:p>
            <a:fld id="{2F4669AA-37A8-4849-8FA3-D72A288A7345}" type="slidenum">
              <a:rPr lang="en-US"/>
              <a:t>‹#›</a:t>
            </a:fld>
            <a:endParaRPr lang="en-US"/>
          </a:p>
        </p:txBody>
      </p:sp>
    </p:spTree>
    <p:extLst>
      <p:ext uri="{BB962C8B-B14F-4D97-AF65-F5344CB8AC3E}">
        <p14:creationId xmlns:p14="http://schemas.microsoft.com/office/powerpoint/2010/main" val="566519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50E51-D52F-6C41-8C38-634CFCE6BDB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8C28A975-E5D7-224D-ABEC-7F067231BE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Edit Master text styles</a:t>
            </a:r>
          </a:p>
        </p:txBody>
      </p:sp>
      <p:sp>
        <p:nvSpPr>
          <p:cNvPr id="4" name="Date Placeholder 3">
            <a:extLst>
              <a:ext uri="{FF2B5EF4-FFF2-40B4-BE49-F238E27FC236}">
                <a16:creationId xmlns:a16="http://schemas.microsoft.com/office/drawing/2014/main" id="{F61F220E-B7B0-5B41-82AB-168374B38B51}"/>
              </a:ext>
            </a:extLst>
          </p:cNvPr>
          <p:cNvSpPr>
            <a:spLocks noGrp="1"/>
          </p:cNvSpPr>
          <p:nvPr>
            <p:ph type="dt" sz="half" idx="10"/>
          </p:nvPr>
        </p:nvSpPr>
        <p:spPr/>
        <p:txBody>
          <a:bodyPr/>
          <a:lstStyle/>
          <a:p>
            <a:fld id="{5FA34866-89E4-AB4D-9467-D25BE86E56A1}" type="datetimeFigureOut">
              <a:rPr lang="en-US"/>
              <a:t>4/15/2018</a:t>
            </a:fld>
            <a:endParaRPr lang="en-US"/>
          </a:p>
        </p:txBody>
      </p:sp>
      <p:sp>
        <p:nvSpPr>
          <p:cNvPr id="5" name="Footer Placeholder 4">
            <a:extLst>
              <a:ext uri="{FF2B5EF4-FFF2-40B4-BE49-F238E27FC236}">
                <a16:creationId xmlns:a16="http://schemas.microsoft.com/office/drawing/2014/main" id="{7235BC71-C606-6648-8A0C-688BE113DC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2824DA-D81A-E74F-839B-70E92E6A429A}"/>
              </a:ext>
            </a:extLst>
          </p:cNvPr>
          <p:cNvSpPr>
            <a:spLocks noGrp="1"/>
          </p:cNvSpPr>
          <p:nvPr>
            <p:ph type="sldNum" sz="quarter" idx="12"/>
          </p:nvPr>
        </p:nvSpPr>
        <p:spPr/>
        <p:txBody>
          <a:bodyPr/>
          <a:lstStyle/>
          <a:p>
            <a:fld id="{2F4669AA-37A8-4849-8FA3-D72A288A7345}" type="slidenum">
              <a:rPr lang="en-US"/>
              <a:t>‹#›</a:t>
            </a:fld>
            <a:endParaRPr lang="en-US"/>
          </a:p>
        </p:txBody>
      </p:sp>
    </p:spTree>
    <p:extLst>
      <p:ext uri="{BB962C8B-B14F-4D97-AF65-F5344CB8AC3E}">
        <p14:creationId xmlns:p14="http://schemas.microsoft.com/office/powerpoint/2010/main" val="2791527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C7304-8D3E-9D4C-A27D-E6393B11358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9A04926-45DB-0B48-BDEC-E437EE60AB7E}"/>
              </a:ext>
            </a:extLst>
          </p:cNvPr>
          <p:cNvSpPr>
            <a:spLocks noGrp="1"/>
          </p:cNvSpPr>
          <p:nvPr>
            <p:ph sz="half" idx="1"/>
          </p:nvPr>
        </p:nvSpPr>
        <p:spPr>
          <a:xfrm>
            <a:off x="838200" y="1825625"/>
            <a:ext cx="5181600" cy="4351338"/>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BAAE1D55-C883-364E-8635-76C5C312B21B}"/>
              </a:ext>
            </a:extLst>
          </p:cNvPr>
          <p:cNvSpPr>
            <a:spLocks noGrp="1"/>
          </p:cNvSpPr>
          <p:nvPr>
            <p:ph sz="half" idx="2"/>
          </p:nvPr>
        </p:nvSpPr>
        <p:spPr>
          <a:xfrm>
            <a:off x="6172200" y="1825625"/>
            <a:ext cx="5181600" cy="4351338"/>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89EAD152-0B3F-DF4A-B36C-84A0CB6C91F7}"/>
              </a:ext>
            </a:extLst>
          </p:cNvPr>
          <p:cNvSpPr>
            <a:spLocks noGrp="1"/>
          </p:cNvSpPr>
          <p:nvPr>
            <p:ph type="dt" sz="half" idx="10"/>
          </p:nvPr>
        </p:nvSpPr>
        <p:spPr/>
        <p:txBody>
          <a:bodyPr/>
          <a:lstStyle/>
          <a:p>
            <a:fld id="{5FA34866-89E4-AB4D-9467-D25BE86E56A1}" type="datetimeFigureOut">
              <a:rPr lang="en-US"/>
              <a:t>4/15/2018</a:t>
            </a:fld>
            <a:endParaRPr lang="en-US"/>
          </a:p>
        </p:txBody>
      </p:sp>
      <p:sp>
        <p:nvSpPr>
          <p:cNvPr id="6" name="Footer Placeholder 5">
            <a:extLst>
              <a:ext uri="{FF2B5EF4-FFF2-40B4-BE49-F238E27FC236}">
                <a16:creationId xmlns:a16="http://schemas.microsoft.com/office/drawing/2014/main" id="{80C8B310-6503-674F-9717-0DA618D4D2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046828-D57E-5642-BB79-7C1CCB579B17}"/>
              </a:ext>
            </a:extLst>
          </p:cNvPr>
          <p:cNvSpPr>
            <a:spLocks noGrp="1"/>
          </p:cNvSpPr>
          <p:nvPr>
            <p:ph type="sldNum" sz="quarter" idx="12"/>
          </p:nvPr>
        </p:nvSpPr>
        <p:spPr/>
        <p:txBody>
          <a:bodyPr/>
          <a:lstStyle/>
          <a:p>
            <a:fld id="{2F4669AA-37A8-4849-8FA3-D72A288A7345}" type="slidenum">
              <a:rPr lang="en-US"/>
              <a:t>‹#›</a:t>
            </a:fld>
            <a:endParaRPr lang="en-US"/>
          </a:p>
        </p:txBody>
      </p:sp>
    </p:spTree>
    <p:extLst>
      <p:ext uri="{BB962C8B-B14F-4D97-AF65-F5344CB8AC3E}">
        <p14:creationId xmlns:p14="http://schemas.microsoft.com/office/powerpoint/2010/main" val="1941178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8C12-08F6-3248-86CF-6425BF088F64}"/>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A95B34C-243A-F144-BD5E-EFEF64414A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4" name="Content Placeholder 3">
            <a:extLst>
              <a:ext uri="{FF2B5EF4-FFF2-40B4-BE49-F238E27FC236}">
                <a16:creationId xmlns:a16="http://schemas.microsoft.com/office/drawing/2014/main" id="{C971DFDE-46FA-0A48-9398-32405F3C9EE2}"/>
              </a:ext>
            </a:extLst>
          </p:cNvPr>
          <p:cNvSpPr>
            <a:spLocks noGrp="1"/>
          </p:cNvSpPr>
          <p:nvPr>
            <p:ph sz="half" idx="2"/>
          </p:nvPr>
        </p:nvSpPr>
        <p:spPr>
          <a:xfrm>
            <a:off x="839788" y="2505075"/>
            <a:ext cx="5157787" cy="3684588"/>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FDA12CF9-26E8-2C45-92F4-AC1731A971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6" name="Content Placeholder 5">
            <a:extLst>
              <a:ext uri="{FF2B5EF4-FFF2-40B4-BE49-F238E27FC236}">
                <a16:creationId xmlns:a16="http://schemas.microsoft.com/office/drawing/2014/main" id="{B07B8F89-E7E2-3645-B570-CDD6BAA1F764}"/>
              </a:ext>
            </a:extLst>
          </p:cNvPr>
          <p:cNvSpPr>
            <a:spLocks noGrp="1"/>
          </p:cNvSpPr>
          <p:nvPr>
            <p:ph sz="quarter" idx="4"/>
          </p:nvPr>
        </p:nvSpPr>
        <p:spPr>
          <a:xfrm>
            <a:off x="6172200" y="2505075"/>
            <a:ext cx="5183188" cy="3684588"/>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414D20F8-8181-7446-9BE1-E9FE6170966B}"/>
              </a:ext>
            </a:extLst>
          </p:cNvPr>
          <p:cNvSpPr>
            <a:spLocks noGrp="1"/>
          </p:cNvSpPr>
          <p:nvPr>
            <p:ph type="dt" sz="half" idx="10"/>
          </p:nvPr>
        </p:nvSpPr>
        <p:spPr/>
        <p:txBody>
          <a:bodyPr/>
          <a:lstStyle/>
          <a:p>
            <a:fld id="{5FA34866-89E4-AB4D-9467-D25BE86E56A1}" type="datetimeFigureOut">
              <a:rPr lang="en-US"/>
              <a:t>4/15/2018</a:t>
            </a:fld>
            <a:endParaRPr lang="en-US"/>
          </a:p>
        </p:txBody>
      </p:sp>
      <p:sp>
        <p:nvSpPr>
          <p:cNvPr id="8" name="Footer Placeholder 7">
            <a:extLst>
              <a:ext uri="{FF2B5EF4-FFF2-40B4-BE49-F238E27FC236}">
                <a16:creationId xmlns:a16="http://schemas.microsoft.com/office/drawing/2014/main" id="{AA7C1E6E-6654-BD45-A9F7-1476A2ABF9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C909FAE-598D-C843-9BD1-885B9A26D062}"/>
              </a:ext>
            </a:extLst>
          </p:cNvPr>
          <p:cNvSpPr>
            <a:spLocks noGrp="1"/>
          </p:cNvSpPr>
          <p:nvPr>
            <p:ph type="sldNum" sz="quarter" idx="12"/>
          </p:nvPr>
        </p:nvSpPr>
        <p:spPr/>
        <p:txBody>
          <a:bodyPr/>
          <a:lstStyle/>
          <a:p>
            <a:fld id="{2F4669AA-37A8-4849-8FA3-D72A288A7345}" type="slidenum">
              <a:rPr lang="en-US"/>
              <a:t>‹#›</a:t>
            </a:fld>
            <a:endParaRPr lang="en-US"/>
          </a:p>
        </p:txBody>
      </p:sp>
    </p:spTree>
    <p:extLst>
      <p:ext uri="{BB962C8B-B14F-4D97-AF65-F5344CB8AC3E}">
        <p14:creationId xmlns:p14="http://schemas.microsoft.com/office/powerpoint/2010/main" val="3781899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98596-D2C6-7542-AD8B-CF817E78B289}"/>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3A30AAD0-DF06-BC47-9A4A-3B6107E88236}"/>
              </a:ext>
            </a:extLst>
          </p:cNvPr>
          <p:cNvSpPr>
            <a:spLocks noGrp="1"/>
          </p:cNvSpPr>
          <p:nvPr>
            <p:ph type="dt" sz="half" idx="10"/>
          </p:nvPr>
        </p:nvSpPr>
        <p:spPr/>
        <p:txBody>
          <a:bodyPr/>
          <a:lstStyle/>
          <a:p>
            <a:fld id="{5FA34866-89E4-AB4D-9467-D25BE86E56A1}" type="datetimeFigureOut">
              <a:rPr lang="en-US"/>
              <a:t>4/15/2018</a:t>
            </a:fld>
            <a:endParaRPr lang="en-US"/>
          </a:p>
        </p:txBody>
      </p:sp>
      <p:sp>
        <p:nvSpPr>
          <p:cNvPr id="4" name="Footer Placeholder 3">
            <a:extLst>
              <a:ext uri="{FF2B5EF4-FFF2-40B4-BE49-F238E27FC236}">
                <a16:creationId xmlns:a16="http://schemas.microsoft.com/office/drawing/2014/main" id="{1CB744CD-D80F-4048-87E1-67866372458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C4C0A72-A884-7C47-B5B9-54C532017BE2}"/>
              </a:ext>
            </a:extLst>
          </p:cNvPr>
          <p:cNvSpPr>
            <a:spLocks noGrp="1"/>
          </p:cNvSpPr>
          <p:nvPr>
            <p:ph type="sldNum" sz="quarter" idx="12"/>
          </p:nvPr>
        </p:nvSpPr>
        <p:spPr/>
        <p:txBody>
          <a:bodyPr/>
          <a:lstStyle/>
          <a:p>
            <a:fld id="{2F4669AA-37A8-4849-8FA3-D72A288A7345}" type="slidenum">
              <a:rPr lang="en-US"/>
              <a:t>‹#›</a:t>
            </a:fld>
            <a:endParaRPr lang="en-US"/>
          </a:p>
        </p:txBody>
      </p:sp>
    </p:spTree>
    <p:extLst>
      <p:ext uri="{BB962C8B-B14F-4D97-AF65-F5344CB8AC3E}">
        <p14:creationId xmlns:p14="http://schemas.microsoft.com/office/powerpoint/2010/main" val="567016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FDF2D2-191A-7441-B3B5-FC03D8078528}"/>
              </a:ext>
            </a:extLst>
          </p:cNvPr>
          <p:cNvSpPr>
            <a:spLocks noGrp="1"/>
          </p:cNvSpPr>
          <p:nvPr>
            <p:ph type="dt" sz="half" idx="10"/>
          </p:nvPr>
        </p:nvSpPr>
        <p:spPr/>
        <p:txBody>
          <a:bodyPr/>
          <a:lstStyle/>
          <a:p>
            <a:fld id="{5FA34866-89E4-AB4D-9467-D25BE86E56A1}" type="datetimeFigureOut">
              <a:rPr lang="en-US"/>
              <a:t>4/15/2018</a:t>
            </a:fld>
            <a:endParaRPr lang="en-US"/>
          </a:p>
        </p:txBody>
      </p:sp>
      <p:sp>
        <p:nvSpPr>
          <p:cNvPr id="3" name="Footer Placeholder 2">
            <a:extLst>
              <a:ext uri="{FF2B5EF4-FFF2-40B4-BE49-F238E27FC236}">
                <a16:creationId xmlns:a16="http://schemas.microsoft.com/office/drawing/2014/main" id="{C59DDF1A-006D-9A40-946E-65D9B0A38FA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0E33FB3-BB9D-9845-8666-71C4BC98E714}"/>
              </a:ext>
            </a:extLst>
          </p:cNvPr>
          <p:cNvSpPr>
            <a:spLocks noGrp="1"/>
          </p:cNvSpPr>
          <p:nvPr>
            <p:ph type="sldNum" sz="quarter" idx="12"/>
          </p:nvPr>
        </p:nvSpPr>
        <p:spPr/>
        <p:txBody>
          <a:bodyPr/>
          <a:lstStyle/>
          <a:p>
            <a:fld id="{2F4669AA-37A8-4849-8FA3-D72A288A7345}" type="slidenum">
              <a:rPr lang="en-US"/>
              <a:t>‹#›</a:t>
            </a:fld>
            <a:endParaRPr lang="en-US"/>
          </a:p>
        </p:txBody>
      </p:sp>
    </p:spTree>
    <p:extLst>
      <p:ext uri="{BB962C8B-B14F-4D97-AF65-F5344CB8AC3E}">
        <p14:creationId xmlns:p14="http://schemas.microsoft.com/office/powerpoint/2010/main" val="819880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7E384-4097-8F4B-8AD6-ABE3D2D2F0D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6C98EB1-F4E0-1845-803E-7B548F6F5D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F7EB2A00-58DE-CF4A-950E-F0D0568A0B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a:extLst>
              <a:ext uri="{FF2B5EF4-FFF2-40B4-BE49-F238E27FC236}">
                <a16:creationId xmlns:a16="http://schemas.microsoft.com/office/drawing/2014/main" id="{47F0950E-5590-4B4A-B826-472A8C93B39F}"/>
              </a:ext>
            </a:extLst>
          </p:cNvPr>
          <p:cNvSpPr>
            <a:spLocks noGrp="1"/>
          </p:cNvSpPr>
          <p:nvPr>
            <p:ph type="dt" sz="half" idx="10"/>
          </p:nvPr>
        </p:nvSpPr>
        <p:spPr/>
        <p:txBody>
          <a:bodyPr/>
          <a:lstStyle/>
          <a:p>
            <a:fld id="{5FA34866-89E4-AB4D-9467-D25BE86E56A1}" type="datetimeFigureOut">
              <a:rPr lang="en-US"/>
              <a:t>4/15/2018</a:t>
            </a:fld>
            <a:endParaRPr lang="en-US"/>
          </a:p>
        </p:txBody>
      </p:sp>
      <p:sp>
        <p:nvSpPr>
          <p:cNvPr id="6" name="Footer Placeholder 5">
            <a:extLst>
              <a:ext uri="{FF2B5EF4-FFF2-40B4-BE49-F238E27FC236}">
                <a16:creationId xmlns:a16="http://schemas.microsoft.com/office/drawing/2014/main" id="{29428740-99B8-C641-B554-360AE66E83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C8DFB3-BB1A-7F45-8895-1AA5723EE8AE}"/>
              </a:ext>
            </a:extLst>
          </p:cNvPr>
          <p:cNvSpPr>
            <a:spLocks noGrp="1"/>
          </p:cNvSpPr>
          <p:nvPr>
            <p:ph type="sldNum" sz="quarter" idx="12"/>
          </p:nvPr>
        </p:nvSpPr>
        <p:spPr/>
        <p:txBody>
          <a:bodyPr/>
          <a:lstStyle/>
          <a:p>
            <a:fld id="{2F4669AA-37A8-4849-8FA3-D72A288A7345}" type="slidenum">
              <a:rPr lang="en-US"/>
              <a:t>‹#›</a:t>
            </a:fld>
            <a:endParaRPr lang="en-US"/>
          </a:p>
        </p:txBody>
      </p:sp>
    </p:spTree>
    <p:extLst>
      <p:ext uri="{BB962C8B-B14F-4D97-AF65-F5344CB8AC3E}">
        <p14:creationId xmlns:p14="http://schemas.microsoft.com/office/powerpoint/2010/main" val="1737245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23182-E676-3E4C-8AD0-15CB605B45F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201BE46F-E1A1-4F45-B258-05AEF3FFB3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F8A5A1B-35CF-C441-B2E5-762455E6B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a:extLst>
              <a:ext uri="{FF2B5EF4-FFF2-40B4-BE49-F238E27FC236}">
                <a16:creationId xmlns:a16="http://schemas.microsoft.com/office/drawing/2014/main" id="{8EA93BC2-4CD1-834B-9FA7-90167BAA08FD}"/>
              </a:ext>
            </a:extLst>
          </p:cNvPr>
          <p:cNvSpPr>
            <a:spLocks noGrp="1"/>
          </p:cNvSpPr>
          <p:nvPr>
            <p:ph type="dt" sz="half" idx="10"/>
          </p:nvPr>
        </p:nvSpPr>
        <p:spPr/>
        <p:txBody>
          <a:bodyPr/>
          <a:lstStyle/>
          <a:p>
            <a:fld id="{5FA34866-89E4-AB4D-9467-D25BE86E56A1}" type="datetimeFigureOut">
              <a:rPr lang="en-US"/>
              <a:t>4/15/2018</a:t>
            </a:fld>
            <a:endParaRPr lang="en-US"/>
          </a:p>
        </p:txBody>
      </p:sp>
      <p:sp>
        <p:nvSpPr>
          <p:cNvPr id="6" name="Footer Placeholder 5">
            <a:extLst>
              <a:ext uri="{FF2B5EF4-FFF2-40B4-BE49-F238E27FC236}">
                <a16:creationId xmlns:a16="http://schemas.microsoft.com/office/drawing/2014/main" id="{5EF7CAC0-D57F-5446-9E6A-CC1EFFC849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390183-D329-6345-803B-78BCE38682DC}"/>
              </a:ext>
            </a:extLst>
          </p:cNvPr>
          <p:cNvSpPr>
            <a:spLocks noGrp="1"/>
          </p:cNvSpPr>
          <p:nvPr>
            <p:ph type="sldNum" sz="quarter" idx="12"/>
          </p:nvPr>
        </p:nvSpPr>
        <p:spPr/>
        <p:txBody>
          <a:bodyPr/>
          <a:lstStyle/>
          <a:p>
            <a:fld id="{2F4669AA-37A8-4849-8FA3-D72A288A7345}" type="slidenum">
              <a:rPr lang="en-US"/>
              <a:t>‹#›</a:t>
            </a:fld>
            <a:endParaRPr lang="en-US"/>
          </a:p>
        </p:txBody>
      </p:sp>
    </p:spTree>
    <p:extLst>
      <p:ext uri="{BB962C8B-B14F-4D97-AF65-F5344CB8AC3E}">
        <p14:creationId xmlns:p14="http://schemas.microsoft.com/office/powerpoint/2010/main" val="3343773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39C819-A11F-584D-AF30-267AD2FA9F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654F415-7A90-4F49-84EB-200816DA74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8423E39-3CEA-A44A-BFA6-1387EC0C47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A34866-89E4-AB4D-9467-D25BE86E56A1}" type="datetimeFigureOut">
              <a:rPr lang="en-US"/>
              <a:t>4/15/2018</a:t>
            </a:fld>
            <a:endParaRPr lang="en-US"/>
          </a:p>
        </p:txBody>
      </p:sp>
      <p:sp>
        <p:nvSpPr>
          <p:cNvPr id="5" name="Footer Placeholder 4">
            <a:extLst>
              <a:ext uri="{FF2B5EF4-FFF2-40B4-BE49-F238E27FC236}">
                <a16:creationId xmlns:a16="http://schemas.microsoft.com/office/drawing/2014/main" id="{5F906E5F-E9F6-8346-B079-D2E7AD0CF1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C721219-D462-654C-BE04-495B13E85C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4669AA-37A8-4849-8FA3-D72A288A7345}" type="slidenum">
              <a:rPr lang="en-US"/>
              <a:t>‹#›</a:t>
            </a:fld>
            <a:endParaRPr lang="en-US"/>
          </a:p>
        </p:txBody>
      </p:sp>
    </p:spTree>
    <p:extLst>
      <p:ext uri="{BB962C8B-B14F-4D97-AF65-F5344CB8AC3E}">
        <p14:creationId xmlns:p14="http://schemas.microsoft.com/office/powerpoint/2010/main" val="23308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B244E-1D0D-0642-A926-40BDAB2EC208}"/>
              </a:ext>
            </a:extLst>
          </p:cNvPr>
          <p:cNvSpPr>
            <a:spLocks noGrp="1"/>
          </p:cNvSpPr>
          <p:nvPr>
            <p:ph type="ctrTitle"/>
          </p:nvPr>
        </p:nvSpPr>
        <p:spPr>
          <a:xfrm>
            <a:off x="959922" y="0"/>
            <a:ext cx="9144000" cy="6433344"/>
          </a:xfrm>
        </p:spPr>
        <p:txBody>
          <a:bodyPr>
            <a:normAutofit fontScale="90000"/>
          </a:bodyPr>
          <a:lstStyle/>
          <a:p>
            <a:r>
              <a:rPr lang="en-US" b="1"/>
              <a:t>Name:Akpoarebe Mirabel</a:t>
            </a:r>
            <a:br>
              <a:rPr lang="en-GB" b="1"/>
            </a:br>
            <a:r>
              <a:rPr lang="en-GB" b="1"/>
              <a:t>level:  400level </a:t>
            </a:r>
            <a:br>
              <a:rPr lang="en-GB" b="1"/>
            </a:br>
            <a:r>
              <a:rPr lang="en-GB" b="1"/>
              <a:t>department:peace and conflict studies</a:t>
            </a:r>
            <a:br>
              <a:rPr lang="en-GB" b="1"/>
            </a:br>
            <a:r>
              <a:rPr lang="en-GB" b="1"/>
              <a:t>course code:pcs410</a:t>
            </a:r>
            <a:br>
              <a:rPr lang="en-GB" b="1"/>
            </a:br>
            <a:r>
              <a:rPr lang="en-GB" b="1"/>
              <a:t>course tittle:Negotiation and mediation</a:t>
            </a:r>
            <a:br>
              <a:rPr lang="en-GB" b="1"/>
            </a:br>
            <a:endParaRPr lang="en-US" b="1"/>
          </a:p>
        </p:txBody>
      </p:sp>
      <p:sp>
        <p:nvSpPr>
          <p:cNvPr id="3" name="Subtitle 2">
            <a:extLst>
              <a:ext uri="{FF2B5EF4-FFF2-40B4-BE49-F238E27FC236}">
                <a16:creationId xmlns:a16="http://schemas.microsoft.com/office/drawing/2014/main" id="{D6EBA24F-102A-144A-9D29-9C1A65C38559}"/>
              </a:ext>
            </a:extLst>
          </p:cNvPr>
          <p:cNvSpPr>
            <a:spLocks noGrp="1"/>
          </p:cNvSpPr>
          <p:nvPr>
            <p:ph type="subTitle" idx="1"/>
          </p:nvPr>
        </p:nvSpPr>
        <p:spPr>
          <a:xfrm>
            <a:off x="1714500" y="5619750"/>
            <a:ext cx="9144000" cy="2190749"/>
          </a:xfrm>
        </p:spPr>
        <p:txBody>
          <a:bodyPr/>
          <a:lstStyle/>
          <a:p>
            <a:endParaRPr lang="en-GB"/>
          </a:p>
          <a:p>
            <a:r>
              <a:rPr lang="en-US" b="1"/>
              <a:t>Question: 2strategies and techniques of  mediation </a:t>
            </a:r>
          </a:p>
        </p:txBody>
      </p:sp>
    </p:spTree>
    <p:extLst>
      <p:ext uri="{BB962C8B-B14F-4D97-AF65-F5344CB8AC3E}">
        <p14:creationId xmlns:p14="http://schemas.microsoft.com/office/powerpoint/2010/main" val="1031775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BC2B5-A8DC-2040-AB27-1C5142112C16}"/>
              </a:ext>
            </a:extLst>
          </p:cNvPr>
          <p:cNvSpPr>
            <a:spLocks noGrp="1"/>
          </p:cNvSpPr>
          <p:nvPr>
            <p:ph type="title"/>
          </p:nvPr>
        </p:nvSpPr>
        <p:spPr/>
        <p:txBody>
          <a:bodyPr/>
          <a:lstStyle/>
          <a:p>
            <a:r>
              <a:rPr lang="en-US" b="1"/>
              <a:t>Strategies of mediation</a:t>
            </a:r>
          </a:p>
        </p:txBody>
      </p:sp>
      <p:sp>
        <p:nvSpPr>
          <p:cNvPr id="3" name="Content Placeholder 2">
            <a:extLst>
              <a:ext uri="{FF2B5EF4-FFF2-40B4-BE49-F238E27FC236}">
                <a16:creationId xmlns:a16="http://schemas.microsoft.com/office/drawing/2014/main" id="{119BCFD3-8CE6-B343-91AB-DE7430AFBFBF}"/>
              </a:ext>
            </a:extLst>
          </p:cNvPr>
          <p:cNvSpPr>
            <a:spLocks noGrp="1"/>
          </p:cNvSpPr>
          <p:nvPr>
            <p:ph idx="1"/>
          </p:nvPr>
        </p:nvSpPr>
        <p:spPr>
          <a:xfrm>
            <a:off x="838200" y="1825625"/>
            <a:ext cx="10515600" cy="4294187"/>
          </a:xfrm>
        </p:spPr>
        <p:txBody>
          <a:bodyPr>
            <a:normAutofit lnSpcReduction="10000"/>
          </a:bodyPr>
          <a:lstStyle/>
          <a:p>
            <a:pPr marL="0" indent="0">
              <a:buNone/>
            </a:pPr>
            <a:r>
              <a:rPr lang="en-US"/>
              <a:t>Mediation process can have  an informal improvisation .Here are some strategies to overcome the process of negotiation</a:t>
            </a:r>
            <a:endParaRPr lang="en-GB"/>
          </a:p>
          <a:p>
            <a:r>
              <a:rPr lang="en-US" b="1" u="sng"/>
              <a:t>Planning</a:t>
            </a:r>
            <a:r>
              <a:rPr lang="en-US" b="1"/>
              <a:t>:</a:t>
            </a:r>
            <a:endParaRPr lang="en-GB" b="1"/>
          </a:p>
          <a:p>
            <a:pPr marL="0" indent="0">
              <a:buNone/>
            </a:pPr>
            <a:r>
              <a:rPr lang="en-GB"/>
              <a:t>Before the mediation process begins , the mediator helps the parties decide where they should meet and  who bshould be present. This helps the  meeting to go on peacefully without any further disagreement and  also helps to save time. Each side might have lawyers,co-workers, and family members in their team depending on the context of the situation. For example a firm and  a printing company can decide to hire a judge with about 10 years experience as a mediator</a:t>
            </a:r>
          </a:p>
          <a:p>
            <a:pPr marL="0" indent="0">
              <a:buNone/>
            </a:pPr>
            <a:endParaRPr lang="en-GB" strike="sngStrike">
              <a:latin typeface="Times New Roman" panose="020F0502020204030204" pitchFamily="34" charset="0"/>
            </a:endParaRPr>
          </a:p>
          <a:p>
            <a:pPr marL="0" indent="0">
              <a:buNone/>
            </a:pPr>
            <a:endParaRPr lang="en-US" b="1"/>
          </a:p>
        </p:txBody>
      </p:sp>
    </p:spTree>
    <p:extLst>
      <p:ext uri="{BB962C8B-B14F-4D97-AF65-F5344CB8AC3E}">
        <p14:creationId xmlns:p14="http://schemas.microsoft.com/office/powerpoint/2010/main" val="1844499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B316D0-5EEB-3B43-A4E7-413C6BC79D36}"/>
              </a:ext>
            </a:extLst>
          </p:cNvPr>
          <p:cNvSpPr>
            <a:spLocks noGrp="1"/>
          </p:cNvSpPr>
          <p:nvPr>
            <p:ph idx="1"/>
          </p:nvPr>
        </p:nvSpPr>
        <p:spPr/>
        <p:txBody>
          <a:bodyPr/>
          <a:lstStyle/>
          <a:p>
            <a:pPr marL="0" indent="0">
              <a:buNone/>
            </a:pPr>
            <a:r>
              <a:rPr lang="en-US"/>
              <a:t>With the parties gathered in the same room,the mediator introduces the participants outlines,the mediation process, and   would also lay out some ground rules.</a:t>
            </a:r>
            <a:endParaRPr lang="en-GB"/>
          </a:p>
          <a:p>
            <a:pPr marL="0" indent="0">
              <a:buNone/>
            </a:pPr>
            <a:r>
              <a:rPr lang="en-US"/>
              <a:t>The mediator would present her goals for the mediation process :to help parties come to a negotiataed agreement on the issue</a:t>
            </a:r>
          </a:p>
        </p:txBody>
      </p:sp>
      <p:sp>
        <p:nvSpPr>
          <p:cNvPr id="5" name="Title 4">
            <a:extLst>
              <a:ext uri="{FF2B5EF4-FFF2-40B4-BE49-F238E27FC236}">
                <a16:creationId xmlns:a16="http://schemas.microsoft.com/office/drawing/2014/main" id="{2D86AC45-3482-6845-B642-0F191B130276}"/>
              </a:ext>
            </a:extLst>
          </p:cNvPr>
          <p:cNvSpPr>
            <a:spLocks noGrp="1"/>
          </p:cNvSpPr>
          <p:nvPr>
            <p:ph type="title"/>
          </p:nvPr>
        </p:nvSpPr>
        <p:spPr/>
        <p:txBody>
          <a:bodyPr/>
          <a:lstStyle/>
          <a:p>
            <a:pPr marL="571500" indent="-571500">
              <a:buFont typeface="Arial" panose="020B0604020202020204" pitchFamily="34" charset="0"/>
              <a:buChar char="•"/>
            </a:pPr>
            <a:r>
              <a:rPr lang="en-US"/>
              <a:t>Mediators introduction:</a:t>
            </a:r>
            <a:br>
              <a:rPr lang="en-GB"/>
            </a:br>
            <a:endParaRPr lang="en-US"/>
          </a:p>
        </p:txBody>
      </p:sp>
    </p:spTree>
    <p:extLst>
      <p:ext uri="{BB962C8B-B14F-4D97-AF65-F5344CB8AC3E}">
        <p14:creationId xmlns:p14="http://schemas.microsoft.com/office/powerpoint/2010/main" val="2449216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91580-994F-C047-A33E-8B1B06036041}"/>
              </a:ext>
            </a:extLst>
          </p:cNvPr>
          <p:cNvSpPr>
            <a:spLocks noGrp="1"/>
          </p:cNvSpPr>
          <p:nvPr>
            <p:ph type="title"/>
          </p:nvPr>
        </p:nvSpPr>
        <p:spPr>
          <a:xfrm>
            <a:off x="838200" y="18255"/>
            <a:ext cx="10515600" cy="1325563"/>
          </a:xfrm>
        </p:spPr>
        <p:txBody>
          <a:bodyPr/>
          <a:lstStyle/>
          <a:p>
            <a:r>
              <a:rPr lang="en-US" b="1"/>
              <a:t>Techniques for mediation</a:t>
            </a:r>
          </a:p>
        </p:txBody>
      </p:sp>
      <p:sp>
        <p:nvSpPr>
          <p:cNvPr id="3" name="Content Placeholder 2">
            <a:extLst>
              <a:ext uri="{FF2B5EF4-FFF2-40B4-BE49-F238E27FC236}">
                <a16:creationId xmlns:a16="http://schemas.microsoft.com/office/drawing/2014/main" id="{BF0D680F-1423-AA4D-B868-9BD46EA67A3F}"/>
              </a:ext>
            </a:extLst>
          </p:cNvPr>
          <p:cNvSpPr>
            <a:spLocks noGrp="1"/>
          </p:cNvSpPr>
          <p:nvPr>
            <p:ph idx="1"/>
          </p:nvPr>
        </p:nvSpPr>
        <p:spPr/>
        <p:txBody>
          <a:bodyPr/>
          <a:lstStyle/>
          <a:p>
            <a:r>
              <a:rPr lang="en-US"/>
              <a:t>Cultivating an enviroment of safety and trust:</a:t>
            </a:r>
            <a:endParaRPr lang="en-GB"/>
          </a:p>
          <a:p>
            <a:pPr marL="0" indent="0">
              <a:buNone/>
            </a:pPr>
            <a:r>
              <a:rPr lang="en-GB"/>
              <a:t>Mediators are responsible for creating an enviroment which parties feel safe and comfortable .</a:t>
            </a:r>
          </a:p>
          <a:p>
            <a:pPr marL="0" indent="0">
              <a:buNone/>
            </a:pPr>
            <a:r>
              <a:rPr lang="en-GB"/>
              <a:t>It starts by being sensitive to decisions like:seating positions,parties may decide to seat face to face or across eachother. Mediators also express their feelings of keeping whatever is being discussed at the course of the mediation process confidential and also maintaining neutrality and encourage parties to speak up if they arent being neutral</a:t>
            </a:r>
          </a:p>
          <a:p>
            <a:pPr marL="0" indent="0">
              <a:buNone/>
            </a:pPr>
            <a:endParaRPr lang="en-US"/>
          </a:p>
        </p:txBody>
      </p:sp>
    </p:spTree>
    <p:extLst>
      <p:ext uri="{BB962C8B-B14F-4D97-AF65-F5344CB8AC3E}">
        <p14:creationId xmlns:p14="http://schemas.microsoft.com/office/powerpoint/2010/main" val="3032930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08549-271C-D947-9C62-C6A8C7BAEFF1}"/>
              </a:ext>
            </a:extLst>
          </p:cNvPr>
          <p:cNvSpPr>
            <a:spLocks noGrp="1"/>
          </p:cNvSpPr>
          <p:nvPr>
            <p:ph type="title"/>
          </p:nvPr>
        </p:nvSpPr>
        <p:spPr/>
        <p:txBody>
          <a:bodyPr/>
          <a:lstStyle/>
          <a:p>
            <a:r>
              <a:rPr lang="en-US"/>
              <a:t>Take a deep breath and seat back</a:t>
            </a:r>
          </a:p>
        </p:txBody>
      </p:sp>
      <p:sp>
        <p:nvSpPr>
          <p:cNvPr id="3" name="Content Placeholder 2">
            <a:extLst>
              <a:ext uri="{FF2B5EF4-FFF2-40B4-BE49-F238E27FC236}">
                <a16:creationId xmlns:a16="http://schemas.microsoft.com/office/drawing/2014/main" id="{21328B25-E52B-D14B-8785-B9F9180BA7B8}"/>
              </a:ext>
            </a:extLst>
          </p:cNvPr>
          <p:cNvSpPr>
            <a:spLocks noGrp="1"/>
          </p:cNvSpPr>
          <p:nvPr>
            <p:ph idx="1"/>
          </p:nvPr>
        </p:nvSpPr>
        <p:spPr/>
        <p:txBody>
          <a:bodyPr/>
          <a:lstStyle/>
          <a:p>
            <a:r>
              <a:rPr lang="en-US"/>
              <a:t>One  reason people are uncomfortable with managing emotions is based on “cultural bias towards the “ration and angainst the “emotional”.</a:t>
            </a:r>
            <a:endParaRPr lang="en-GB"/>
          </a:p>
          <a:p>
            <a:endParaRPr lang="en-GB"/>
          </a:p>
          <a:p>
            <a:pPr marL="0" indent="0">
              <a:buNone/>
            </a:pPr>
            <a:r>
              <a:rPr lang="en-US"/>
              <a:t>The simplificatio  about the way we think and express our selves falls short when measured against our complex human experience.</a:t>
            </a:r>
            <a:endParaRPr lang="en-GB"/>
          </a:p>
        </p:txBody>
      </p:sp>
    </p:spTree>
    <p:extLst>
      <p:ext uri="{BB962C8B-B14F-4D97-AF65-F5344CB8AC3E}">
        <p14:creationId xmlns:p14="http://schemas.microsoft.com/office/powerpoint/2010/main" val="38444965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5</Slides>
  <Notes>0</Notes>
  <HiddenSlides>0</HiddenSlide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Name:Akpoarebe Mirabel level:  400level  department:peace and conflict studies course code:pcs410 course tittle:Negotiation and mediation </vt:lpstr>
      <vt:lpstr>Strategies of mediation</vt:lpstr>
      <vt:lpstr>Mediators introduction: </vt:lpstr>
      <vt:lpstr>Techniques for mediation</vt:lpstr>
      <vt:lpstr>Take a deep breath and seat back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Name:Akpoarebe Mirabel level:  400level  department:peace and conflict studies course code:pcs410 course tittle:Negotiation and mediation </dc:title>
  <cp:revision>1</cp:revision>
  <dcterms:modified xsi:type="dcterms:W3CDTF">2018-04-15T12:34:07Z</dcterms:modified>
</cp:coreProperties>
</file>