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0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8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4690-EBEC-4E1D-8CC9-134216A87B1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8A48-5C90-42E1-80D5-5DAFDF2CD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9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5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156754"/>
            <a:ext cx="3682637" cy="62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EMEM DAVE</dc:creator>
  <cp:lastModifiedBy>EMEM DAVE</cp:lastModifiedBy>
  <cp:revision>3</cp:revision>
  <dcterms:created xsi:type="dcterms:W3CDTF">2018-09-30T18:32:03Z</dcterms:created>
  <dcterms:modified xsi:type="dcterms:W3CDTF">2018-09-30T18:35:06Z</dcterms:modified>
</cp:coreProperties>
</file>