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9" r:id="rId5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tableStyles" Target="tableStyles.xml"/><Relationship Id="rId7" Type="http://schemas.openxmlformats.org/officeDocument/2006/relationships/presProps" Target="presProps.xml"/><Relationship Id="rId8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6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9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0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1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3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0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0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1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0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2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altLang="zh-CN" lang="en-US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altLang="zh-CN" lang="en-US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949630" y="173038"/>
            <a:ext cx="5143500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48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500" cy="68580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50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500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terms="http://purl.org/dc/terms/" xmlns:xsi="http://www.w3.org/2001/XMLSchema-instance">
  <dcterms:created xsi:type="dcterms:W3CDTF">2015-05-12T07:30:45Z</dcterms:created>
  <dcterms:modified xsi:type="dcterms:W3CDTF">2018-10-02T08:16:08Z</dcterms:modified>
</cp:coreProperties>
</file>