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426E-1298-47DB-9E5B-1FDEB77A7773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A96B-4C7A-4735-996E-23A58FA4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5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426E-1298-47DB-9E5B-1FDEB77A7773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A96B-4C7A-4735-996E-23A58FA4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426E-1298-47DB-9E5B-1FDEB77A7773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A96B-4C7A-4735-996E-23A58FA4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49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426E-1298-47DB-9E5B-1FDEB77A7773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A96B-4C7A-4735-996E-23A58FA4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46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426E-1298-47DB-9E5B-1FDEB77A7773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A96B-4C7A-4735-996E-23A58FA4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5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426E-1298-47DB-9E5B-1FDEB77A7773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A96B-4C7A-4735-996E-23A58FA4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33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426E-1298-47DB-9E5B-1FDEB77A7773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A96B-4C7A-4735-996E-23A58FA4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80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426E-1298-47DB-9E5B-1FDEB77A7773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A96B-4C7A-4735-996E-23A58FA4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426E-1298-47DB-9E5B-1FDEB77A7773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A96B-4C7A-4735-996E-23A58FA4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50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426E-1298-47DB-9E5B-1FDEB77A7773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A96B-4C7A-4735-996E-23A58FA4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73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426E-1298-47DB-9E5B-1FDEB77A7773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A96B-4C7A-4735-996E-23A58FA4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52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C426E-1298-47DB-9E5B-1FDEB77A7773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6A96B-4C7A-4735-996E-23A58FA4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0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807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34" y="1045029"/>
            <a:ext cx="5016137" cy="5131934"/>
          </a:xfrm>
        </p:spPr>
      </p:pic>
    </p:spTree>
    <p:extLst>
      <p:ext uri="{BB962C8B-B14F-4D97-AF65-F5344CB8AC3E}">
        <p14:creationId xmlns:p14="http://schemas.microsoft.com/office/powerpoint/2010/main" val="202611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166" y="992777"/>
            <a:ext cx="3952585" cy="5184186"/>
          </a:xfrm>
        </p:spPr>
      </p:pic>
    </p:spTree>
    <p:extLst>
      <p:ext uri="{BB962C8B-B14F-4D97-AF65-F5344CB8AC3E}">
        <p14:creationId xmlns:p14="http://schemas.microsoft.com/office/powerpoint/2010/main" val="1720893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EMEM DAVE</dc:creator>
  <cp:lastModifiedBy>EMEM DAVE</cp:lastModifiedBy>
  <cp:revision>1</cp:revision>
  <dcterms:created xsi:type="dcterms:W3CDTF">2018-10-20T20:35:13Z</dcterms:created>
  <dcterms:modified xsi:type="dcterms:W3CDTF">2018-10-20T20:37:54Z</dcterms:modified>
</cp:coreProperties>
</file>