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4283-E681-4F8E-A794-69632E0776E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079F-90ED-4FF1-9991-A1A15C5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52" y="1476103"/>
            <a:ext cx="5144780" cy="4976948"/>
          </a:xfrm>
        </p:spPr>
      </p:pic>
    </p:spTree>
    <p:extLst>
      <p:ext uri="{BB962C8B-B14F-4D97-AF65-F5344CB8AC3E}">
        <p14:creationId xmlns:p14="http://schemas.microsoft.com/office/powerpoint/2010/main" val="8095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914400"/>
            <a:ext cx="3263503" cy="5262563"/>
          </a:xfrm>
        </p:spPr>
      </p:pic>
    </p:spTree>
    <p:extLst>
      <p:ext uri="{BB962C8B-B14F-4D97-AF65-F5344CB8AC3E}">
        <p14:creationId xmlns:p14="http://schemas.microsoft.com/office/powerpoint/2010/main" val="354742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 DAVE</dc:creator>
  <cp:lastModifiedBy>EMEM DAVE</cp:lastModifiedBy>
  <cp:revision>1</cp:revision>
  <dcterms:created xsi:type="dcterms:W3CDTF">2018-10-21T10:24:34Z</dcterms:created>
  <dcterms:modified xsi:type="dcterms:W3CDTF">2018-10-21T10:24:50Z</dcterms:modified>
</cp:coreProperties>
</file>