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4" r:id="rId3"/>
    <p:sldId id="266" r:id="rId4"/>
    <p:sldId id="267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2015-05-12T07:30:45Z</dcterms:created>
  <dcterms:modified xsi:type="dcterms:W3CDTF">2018-10-21T17:51:19Z</dcterms:modified>
</cp:coreProperties>
</file>