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  <p:sldId id="258" r:id="rId4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tableStyles" Target="tableStyles.xml"/><Relationship Id="rId6" Type="http://schemas.openxmlformats.org/officeDocument/2006/relationships/presProps" Target="presProps.xml"/><Relationship Id="rId7" Type="http://schemas.openxmlformats.org/officeDocument/2006/relationships/viewProps" Target="viewProps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5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9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6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9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0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1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0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3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0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0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0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1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0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21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2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altLang="zh-CN" lang="en-US"/>
          </a:p>
        </p:txBody>
      </p:sp>
      <p:sp>
        <p:nvSpPr>
          <p:cNvPr id="1048587" name="Subtitle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altLang="zh-CN" lang="en-US"/>
          </a:p>
        </p:txBody>
      </p:sp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0"/>
            <a:ext cx="9144000" cy="6857999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48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00250" y="0"/>
            <a:ext cx="5143499" cy="6858000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terms="http://purl.org/dc/terms/" xmlns:xsi="http://www.w3.org/2001/XMLSchema-instance">
  <dcterms:created xsi:type="dcterms:W3CDTF">2015-05-12T07:30:45Z</dcterms:created>
  <dcterms:modified xsi:type="dcterms:W3CDTF">2018-10-21T18:04:14Z</dcterms:modified>
</cp:coreProperties>
</file>