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  <p:sldId id="259" r:id="rId5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tableStyles" Target="tableStyles.xml"/><Relationship Id="rId7" Type="http://schemas.openxmlformats.org/officeDocument/2006/relationships/presProps" Target="presProps.xml"/><Relationship Id="rId8" Type="http://schemas.openxmlformats.org/officeDocument/2006/relationships/viewProps" Target="viewProps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altLang="zh-CN" lang="en-US"/>
          </a:p>
        </p:txBody>
      </p:sp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78853" y="0"/>
            <a:ext cx="5386294" cy="6858000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US"/>
          </a:p>
        </p:txBody>
      </p:sp>
      <p:sp>
        <p:nvSpPr>
          <p:cNvPr id="1048648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US"/>
          </a:p>
        </p:txBody>
      </p:sp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006245" y="0"/>
            <a:ext cx="5131510" cy="6858000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US"/>
          </a:p>
        </p:txBody>
      </p:sp>
      <p:sp>
        <p:nvSpPr>
          <p:cNvPr id="1048650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US"/>
          </a:p>
        </p:txBody>
      </p:sp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778955" y="0"/>
            <a:ext cx="5586090" cy="685800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terms="http://purl.org/dc/terms/" xmlns:xsi="http://www.w3.org/2001/XMLSchema-instance">
  <dcterms:created xsi:type="dcterms:W3CDTF">2015-05-12T07:30:45Z</dcterms:created>
  <dcterms:modified xsi:type="dcterms:W3CDTF">2018-10-21T21:40:02Z</dcterms:modified>
</cp:coreProperties>
</file>