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1E46-5A6D-461D-9EE2-05403F90EA1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5550-A392-450C-9F73-5B6F7B28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2" y="3651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2097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 DAVE</dc:creator>
  <cp:lastModifiedBy>EMEM DAVE</cp:lastModifiedBy>
  <cp:revision>1</cp:revision>
  <dcterms:created xsi:type="dcterms:W3CDTF">2018-11-17T07:22:43Z</dcterms:created>
  <dcterms:modified xsi:type="dcterms:W3CDTF">2018-11-17T07:23:53Z</dcterms:modified>
</cp:coreProperties>
</file>