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4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0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0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621F-09B0-41F6-8CF0-AF7BEB2C7E7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37C8-3333-4858-B138-D92AB237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6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44582"/>
            <a:ext cx="6371321" cy="5930537"/>
          </a:xfrm>
        </p:spPr>
      </p:pic>
    </p:spTree>
    <p:extLst>
      <p:ext uri="{BB962C8B-B14F-4D97-AF65-F5344CB8AC3E}">
        <p14:creationId xmlns:p14="http://schemas.microsoft.com/office/powerpoint/2010/main" val="223056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EMEM DAVE</dc:creator>
  <cp:lastModifiedBy>EMEM DAVE</cp:lastModifiedBy>
  <cp:revision>1</cp:revision>
  <dcterms:created xsi:type="dcterms:W3CDTF">2018-11-17T07:28:33Z</dcterms:created>
  <dcterms:modified xsi:type="dcterms:W3CDTF">2018-11-17T07:33:13Z</dcterms:modified>
</cp:coreProperties>
</file>