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0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4785-CDBD-4DA8-87CC-E80B81F419F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6634-EE00-4B54-8E1F-56691CCE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5728" y="-680938"/>
            <a:ext cx="7529209" cy="97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801858"/>
            <a:ext cx="10072467" cy="6949440"/>
          </a:xfrm>
        </p:spPr>
      </p:pic>
    </p:spTree>
    <p:extLst>
      <p:ext uri="{BB962C8B-B14F-4D97-AF65-F5344CB8AC3E}">
        <p14:creationId xmlns:p14="http://schemas.microsoft.com/office/powerpoint/2010/main" val="55060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Ememobong Umoessien</dc:creator>
  <cp:lastModifiedBy>Ememobong Umoessien</cp:lastModifiedBy>
  <cp:revision>1</cp:revision>
  <dcterms:created xsi:type="dcterms:W3CDTF">2019-03-16T14:34:40Z</dcterms:created>
  <dcterms:modified xsi:type="dcterms:W3CDTF">2019-03-16T14:36:02Z</dcterms:modified>
</cp:coreProperties>
</file>