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B211-1CEB-4E8C-BBEB-83364A470C6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5B21E-E150-48E1-B7BC-AB304AAF3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28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B211-1CEB-4E8C-BBEB-83364A470C6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5B21E-E150-48E1-B7BC-AB304AAF3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8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B211-1CEB-4E8C-BBEB-83364A470C6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5B21E-E150-48E1-B7BC-AB304AAF3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6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B211-1CEB-4E8C-BBEB-83364A470C6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5B21E-E150-48E1-B7BC-AB304AAF3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1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B211-1CEB-4E8C-BBEB-83364A470C6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5B21E-E150-48E1-B7BC-AB304AAF3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7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B211-1CEB-4E8C-BBEB-83364A470C6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5B21E-E150-48E1-B7BC-AB304AAF3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25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B211-1CEB-4E8C-BBEB-83364A470C6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5B21E-E150-48E1-B7BC-AB304AAF3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9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B211-1CEB-4E8C-BBEB-83364A470C6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5B21E-E150-48E1-B7BC-AB304AAF3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5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B211-1CEB-4E8C-BBEB-83364A470C6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5B21E-E150-48E1-B7BC-AB304AAF3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B211-1CEB-4E8C-BBEB-83364A470C6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5B21E-E150-48E1-B7BC-AB304AAF3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06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B211-1CEB-4E8C-BBEB-83364A470C6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5B21E-E150-48E1-B7BC-AB304AAF3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2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B211-1CEB-4E8C-BBEB-83364A470C64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5B21E-E150-48E1-B7BC-AB304AAF3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8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003059" cy="879475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prstClr val="black"/>
                </a:solidFill>
              </a:rPr>
              <a:t>NAME: UMOESSIEN,EMEMOBONG DAVID</a:t>
            </a:r>
            <a:br>
              <a:rPr lang="en-US" sz="4400" dirty="0">
                <a:solidFill>
                  <a:prstClr val="black"/>
                </a:solidFill>
              </a:rPr>
            </a:br>
            <a:r>
              <a:rPr lang="en-US" sz="4400" dirty="0">
                <a:solidFill>
                  <a:prstClr val="black"/>
                </a:solidFill>
              </a:rPr>
              <a:t>MAT NO:17/ENGO1/029</a:t>
            </a:r>
            <a:br>
              <a:rPr lang="en-US" sz="4400" dirty="0">
                <a:solidFill>
                  <a:prstClr val="black"/>
                </a:solidFill>
              </a:rPr>
            </a:br>
            <a:r>
              <a:rPr lang="en-US" sz="4400" dirty="0">
                <a:solidFill>
                  <a:prstClr val="black"/>
                </a:solidFill>
              </a:rPr>
              <a:t>DEPT : CHEMICAL ENGINEERING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076" y="2096086"/>
            <a:ext cx="5474042" cy="476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88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351" y="280719"/>
            <a:ext cx="10515600" cy="13255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436" y="1786597"/>
            <a:ext cx="5781822" cy="5375105"/>
          </a:xfrm>
        </p:spPr>
      </p:pic>
    </p:spTree>
    <p:extLst>
      <p:ext uri="{BB962C8B-B14F-4D97-AF65-F5344CB8AC3E}">
        <p14:creationId xmlns:p14="http://schemas.microsoft.com/office/powerpoint/2010/main" val="2759402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1106" y="1851325"/>
            <a:ext cx="5345724" cy="5820765"/>
          </a:xfrm>
        </p:spPr>
      </p:pic>
    </p:spTree>
    <p:extLst>
      <p:ext uri="{BB962C8B-B14F-4D97-AF65-F5344CB8AC3E}">
        <p14:creationId xmlns:p14="http://schemas.microsoft.com/office/powerpoint/2010/main" val="3326051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607" y="637552"/>
            <a:ext cx="6738424" cy="6227299"/>
          </a:xfrm>
        </p:spPr>
      </p:pic>
    </p:spTree>
    <p:extLst>
      <p:ext uri="{BB962C8B-B14F-4D97-AF65-F5344CB8AC3E}">
        <p14:creationId xmlns:p14="http://schemas.microsoft.com/office/powerpoint/2010/main" val="2495916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NAME: UMOESSIEN,EMEMOBONG DAVID MAT NO:17/ENGO1/029 DEPT : CHEMICAL ENGINEERING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NAME: UMOESSIEN,EMEMOBONG DAVID MAT NO:17/ENGO1/029 DEPT : CHEMICAL ENGINEERING</dc:title>
  <dc:creator>Ememobong Umoessien</dc:creator>
  <cp:lastModifiedBy>Ememobong Umoessien</cp:lastModifiedBy>
  <cp:revision>1</cp:revision>
  <dcterms:created xsi:type="dcterms:W3CDTF">2019-03-17T13:00:17Z</dcterms:created>
  <dcterms:modified xsi:type="dcterms:W3CDTF">2019-03-17T13:00:59Z</dcterms:modified>
</cp:coreProperties>
</file>