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tableStyles" Target="tableStyles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528075" y="0"/>
            <a:ext cx="6087850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81030" y="0"/>
            <a:ext cx="5381940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95680" y="0"/>
            <a:ext cx="3952640" cy="6858000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4360" y="0"/>
            <a:ext cx="3855279" cy="6858000"/>
          </a:xfrm>
          <a:prstGeom prst="rect"/>
        </p:spPr>
      </p:pic>
      <p:sp>
        <p:nvSpPr>
          <p:cNvPr id="1048647" name=""/>
          <p:cNvSpPr txBox="1"/>
          <p:nvPr/>
        </p:nvSpPr>
        <p:spPr>
          <a:xfrm>
            <a:off x="2572000" y="3219450"/>
            <a:ext cx="4000000" cy="510540"/>
          </a:xfrm>
          <a:prstGeom prst="rect"/>
        </p:spPr>
        <p:txBody>
          <a:bodyPr rtlCol="0" wrap="square">
            <a:spAutoFit/>
          </a:bodyPr>
          <a:p>
            <a:r>
              <a:rPr sz="2800" lang="en-GB">
                <a:solidFill>
                  <a:srgbClr val="000000"/>
                </a:solidFill>
              </a:rPr>
              <a:t/>
            </a:r>
            <a:endParaRPr sz="2800" lang="en-GB">
              <a:solidFill>
                <a:srgbClr val="000000"/>
              </a:solidFill>
            </a:endParaRPr>
          </a:p>
        </p:txBody>
      </p:sp>
      <p:sp>
        <p:nvSpPr>
          <p:cNvPr id="1048648" name=""/>
          <p:cNvSpPr txBox="1"/>
          <p:nvPr/>
        </p:nvSpPr>
        <p:spPr>
          <a:xfrm>
            <a:off x="1405324" y="5439475"/>
            <a:ext cx="4572000" cy="1767840"/>
          </a:xfrm>
          <a:prstGeom prst="rect"/>
        </p:spPr>
        <p:txBody>
          <a:bodyPr rtlCol="0" wrap="square">
            <a:spAutoFit/>
          </a:bodyPr>
          <a:p>
            <a:r>
              <a:rPr sz="2800" lang="en-GB">
                <a:solidFill>
                  <a:srgbClr val="000000"/>
                </a:solidFill>
              </a:rPr>
              <a:t>James evidence
17/eng06/049
Mechanical engineering
</a:t>
            </a:r>
            <a:endParaRPr sz="2800"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22249" y="1016000"/>
            <a:ext cx="8699501" cy="4826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F103L</dc:creator>
  <dcterms:created xsi:type="dcterms:W3CDTF">2015-05-12T07:30:45Z</dcterms:created>
  <dcterms:modified xsi:type="dcterms:W3CDTF">2019-04-04T22:56:53Z</dcterms:modified>
</cp:coreProperties>
</file>