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60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49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59882" y="80963"/>
            <a:ext cx="5824237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49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X606</dc:creator>
  <dcterms:created xsi:type="dcterms:W3CDTF">2015-05-12T07:30:45Z</dcterms:created>
  <dcterms:modified xsi:type="dcterms:W3CDTF">2019-04-11T22:17:35Z</dcterms:modified>
</cp:coreProperties>
</file>