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3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755-E5B6-4296-AA6B-6261BCE8D2BD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DAED-4246-4768-8B46-82D6C275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8437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8753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3" t="2343" r="29281" b="31460"/>
          <a:stretch/>
        </p:blipFill>
        <p:spPr>
          <a:xfrm>
            <a:off x="2174789" y="365126"/>
            <a:ext cx="7030995" cy="5204344"/>
          </a:xfrm>
        </p:spPr>
      </p:pic>
    </p:spTree>
    <p:extLst>
      <p:ext uri="{BB962C8B-B14F-4D97-AF65-F5344CB8AC3E}">
        <p14:creationId xmlns:p14="http://schemas.microsoft.com/office/powerpoint/2010/main" val="407516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Ememobong Umoessien</dc:creator>
  <cp:lastModifiedBy>Ememobong Umoessien</cp:lastModifiedBy>
  <cp:revision>1</cp:revision>
  <dcterms:created xsi:type="dcterms:W3CDTF">2019-09-29T21:04:55Z</dcterms:created>
  <dcterms:modified xsi:type="dcterms:W3CDTF">2019-09-29T21:05:29Z</dcterms:modified>
</cp:coreProperties>
</file>