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18131" y="0"/>
            <a:ext cx="5107737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8102" y="0"/>
            <a:ext cx="516779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X5010</dc:creator>
  <dcterms:created xsi:type="dcterms:W3CDTF">2015-05-12T07:30:45Z</dcterms:created>
  <dcterms:modified xsi:type="dcterms:W3CDTF">2019-10-02T08:37:29Z</dcterms:modified>
</cp:coreProperties>
</file>