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9FE8-75E5-194E-889F-CC48D31CC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0BCFE-C808-4249-AC26-14939F5FD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EC467-E946-854A-B536-5E11DA96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4B7D6-9771-BC4A-8372-378B4B6F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5A4E5-B497-1847-9E1C-69DD63E3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5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24E-F950-EA44-A817-77CFFE8E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889C6-1080-5B4E-88C4-EAD7F8C66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C835C-98EC-BD49-9979-EF88A770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80154-7429-0748-BF12-D61B0B30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F2593-759C-214C-9DDA-37F9237F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74FB4-A558-934D-BC0C-D6B8A9229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2F78A-07DA-4148-A42E-5A169B70F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A3A8-BF67-CE4C-AE9C-246AF214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131F-CAF2-784A-BC4A-B13D29F3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883E-BD14-EE4C-BC11-807DED75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0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9B29-2DC4-6E49-AED4-D1EC8B21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48CAE-D831-1547-B44F-A2521D04D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9DD2-C946-D341-BB8E-F1F2CA5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A13F5-E44B-B045-A98C-F2940496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86B7F-F646-434E-A0CD-6E6D6E71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3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4F3E-495A-1344-B2E8-558B3B4C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8A3B1-EEDD-244B-BB2E-7D9D3354B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5D1DE-F131-2744-8AAA-8C115B59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19DEC-38CA-6345-B42D-26D1B767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6A6E6-452A-3949-A0AE-8BE0DF6B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6DA3-8C6C-5943-AD0E-6D8B0946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5A68-4815-2B47-A808-1489E2396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9F319-FDA3-BC49-AFDE-81B4EAF03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B5651-F0C5-744A-9219-629637A0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E87F2-1E4E-D448-8113-13882B5E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26E3D-5CF7-BF4F-84E5-7EC59A7A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0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4274-9625-D242-84E5-A0FA065E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BCC4-4E9C-CE41-A5D2-D2FC322F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0EB27-D9A4-3D45-9ABE-1CA18435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AC17D-8375-D846-A317-4502F00CB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362AE-44EC-374F-AA84-B9280E717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3D38C-9396-A74D-8471-2FFB0E52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A68DEC-5C8C-7346-8046-81ADA7BE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23411-E514-F641-8EF8-6B6F2F65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2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8527-59A2-9749-819C-C56C62D8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D45C4-E609-D74A-A956-C7206684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E0869-5DFF-E54C-BDED-F6B25CF6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D4742-9E57-C24B-A37D-C907F48A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D3969-2D7B-654A-B3F7-EDED429D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CCBF8-A441-3D45-BDE8-2326E999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476F9-C17A-AE4C-8AF8-278DD3A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DE78-200E-F644-AEE0-AEF84E57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F187-4DEC-574D-BCBA-C032B59C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FE394-A48C-3A47-811C-2A0AEB0E5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206E1-6230-E641-8A1A-B9E0AB7D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EA995-34E2-434F-BA09-BFA5057E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67258-7361-8F4F-A83D-307EBCB1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D5759-512F-3E4E-B358-C08DDBA7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08D22-5D37-B546-9F5D-AA0ADAC9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0970E-8959-8B4D-B8E2-563C89E2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63539-A5BB-6040-A39B-5100DBF0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8DC7-EC3E-DD48-988D-18F6C19A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118D9-BF48-5743-9180-9986EB73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53FD4-7A4F-844D-B3D5-43D0F0B5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38521-A9C0-CA4D-8B6C-D7BD10A31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F755F-B48E-E24E-8A32-B525F7E11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4350-F405-EC43-AB5B-F08B0057552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E7FF1-41D3-DF4A-A283-09334D516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B2CB-47B3-4447-AD7F-51FB0C03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BC311-5A0C-1342-8F0B-C806A7A2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7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96A2-BE9F-5E43-88BC-A77B37916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7DD7A-4D65-E84A-AFDE-8FAE0483B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FA0C46-D6BC-6244-B05E-E4E30445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719666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2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33FA-46AA-7143-AC3E-8CE58EBD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705EDE-6738-9D48-A3F1-26AC3D888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CB00-746A-8A42-AA04-4E8BAE9E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AA6CC5-8AD3-B946-83D4-70801C93B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6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83FE-23EE-1F40-B6E0-6A254672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4A9BEB-FBE3-B64C-8A45-4191B5EC2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8FE0-3868-BC4D-BD59-744450F6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68BF32-AB82-EB43-B71E-72E2D1A27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19" y="1825625"/>
            <a:ext cx="52185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favynyore@gmail.com</dc:creator>
  <cp:lastModifiedBy>favynyore@gmail.com</cp:lastModifiedBy>
  <cp:revision>1</cp:revision>
  <dcterms:created xsi:type="dcterms:W3CDTF">2019-10-02T10:07:47Z</dcterms:created>
  <dcterms:modified xsi:type="dcterms:W3CDTF">2019-10-02T10:48:11Z</dcterms:modified>
</cp:coreProperties>
</file>