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5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8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7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1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5BDA-1F57-4AB3-B625-EC69E1C84294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NAME : UMOESSIEN, EMEMOBONG DAVID</a:t>
            </a:r>
            <a:br>
              <a:rPr lang="en-US" sz="2700" dirty="0"/>
            </a:br>
            <a:r>
              <a:rPr lang="en-US" sz="2700" dirty="0"/>
              <a:t>MATRIC NO: 17/ENGO1/029</a:t>
            </a:r>
            <a:br>
              <a:rPr lang="en-US" dirty="0"/>
            </a:br>
            <a:r>
              <a:rPr lang="en-US" sz="2000" dirty="0"/>
              <a:t>DEPT: CHEMICAL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8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6" y="31077"/>
            <a:ext cx="6611816" cy="6145886"/>
          </a:xfrm>
        </p:spPr>
      </p:pic>
    </p:spTree>
    <p:extLst>
      <p:ext uri="{BB962C8B-B14F-4D97-AF65-F5344CB8AC3E}">
        <p14:creationId xmlns:p14="http://schemas.microsoft.com/office/powerpoint/2010/main" val="359230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46" y="374955"/>
            <a:ext cx="6977576" cy="5802008"/>
          </a:xfrm>
        </p:spPr>
      </p:pic>
    </p:spTree>
    <p:extLst>
      <p:ext uri="{BB962C8B-B14F-4D97-AF65-F5344CB8AC3E}">
        <p14:creationId xmlns:p14="http://schemas.microsoft.com/office/powerpoint/2010/main" val="421784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56" y="12321"/>
            <a:ext cx="6794696" cy="6164642"/>
          </a:xfrm>
        </p:spPr>
      </p:pic>
    </p:spTree>
    <p:extLst>
      <p:ext uri="{BB962C8B-B14F-4D97-AF65-F5344CB8AC3E}">
        <p14:creationId xmlns:p14="http://schemas.microsoft.com/office/powerpoint/2010/main" val="70077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NAME : UMOESSIEN, EMEMOBONG DAVID MATRIC NO: 17/ENGO1/029 DEPT: CHEMICAL ENGINEERING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: UMOESSIEN, EMEMOBONG DAVID MATRIC NO: 17/ENGO1/029 DEPT: CHEMICAL ENGINEERING</dc:title>
  <dc:creator>Ememobong Umoessien</dc:creator>
  <cp:lastModifiedBy>Ememobong Umoessien</cp:lastModifiedBy>
  <cp:revision>1</cp:revision>
  <dcterms:created xsi:type="dcterms:W3CDTF">2019-10-12T18:22:47Z</dcterms:created>
  <dcterms:modified xsi:type="dcterms:W3CDTF">2019-10-12T18:23:23Z</dcterms:modified>
</cp:coreProperties>
</file>