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9AAD-8F1D-D344-8BDC-545D696BB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2E29-C3B6-1A49-A3E3-AC5EFAB73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01553-8047-E149-9066-6B93C439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E8F-9DFA-1740-9C17-6D593F08F6D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1EA20-EBC7-2D46-A697-FDF0A8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5700C-12E9-0646-BC6D-DB86CDE5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00E-0A43-6A4C-B5B4-73E915D4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62C1-AD5F-6645-9144-F0345837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AA8F3-220C-5247-8632-111914DF6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DFA26-6B5E-454A-9730-8B9AB749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E8F-9DFA-1740-9C17-6D593F08F6D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C6FF-352A-FF47-A9CC-3AC3CB244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F9774-242F-A94A-8146-C5B393F4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00E-0A43-6A4C-B5B4-73E915D4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0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EE22A-51CA-564E-8A3A-D973A9330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CEC50-D41D-FF43-BC3C-FE1174577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6B44F-04D3-4D49-8FA5-3B9E8319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E8F-9DFA-1740-9C17-6D593F08F6D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AE03C-8914-664C-A16C-11C9F655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E14CE-36FC-154A-9ECD-EF481ABF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00E-0A43-6A4C-B5B4-73E915D4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8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F201-3139-254F-B12A-5AAB91D0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BA3E-013E-5E4B-BB6E-263723E9A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E4073-EFDA-BD4A-A5B6-C87FC36A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E8F-9DFA-1740-9C17-6D593F08F6D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2B630-6299-D34C-834B-CFBEE7FA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2CAC3-6F1D-E148-B802-1C21BAE5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00E-0A43-6A4C-B5B4-73E915D4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8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7252-FB4E-D74E-AD0B-EFA6E063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26AD5-91B6-924E-A999-05CB61CD7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FD197-BECE-B041-9767-0E80B232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E8F-9DFA-1740-9C17-6D593F08F6D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1AFDF-4B4F-544D-A440-E2133F11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4E559-103E-324C-B6DE-B5CBB8C7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00E-0A43-6A4C-B5B4-73E915D4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5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D61C-2C57-1F4B-A0A7-CC8457DF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732C3-55A0-B44C-8CE8-AC78A8AD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D1065-08C8-2746-BF70-B36F5F806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9FCAD-B35B-784B-8E53-06892537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E8F-9DFA-1740-9C17-6D593F08F6D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020EC-382E-F147-BC2A-F527A4B2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D1C1C-F93E-C54A-92D1-33028611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00E-0A43-6A4C-B5B4-73E915D4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3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2596-10B7-7442-8E87-AEDD8B17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636C2-1CCF-CF4A-92B8-AB1F921B9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7444F-28C3-E94F-9095-FF880E857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513EE-B1FE-5F40-AC35-2A23B1912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A3D98-0C06-6F43-B423-FF48E9BE3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A6B67-F2EE-AE47-9488-87F2DA55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E8F-9DFA-1740-9C17-6D593F08F6D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26739-71EF-5840-A575-19389282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C710F-6BF2-9B4E-9FAC-16A8796B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00E-0A43-6A4C-B5B4-73E915D4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7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ACAD-D618-5B41-9C11-B4D10A72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AB81C-2615-2F4B-8CE2-A14BBCC6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E8F-9DFA-1740-9C17-6D593F08F6D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9FC89-C337-054A-9C91-9395226E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9930A-EF33-E04C-A4DF-FE3C8B96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00E-0A43-6A4C-B5B4-73E915D4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C08E7-15D5-5B4D-A1DD-6EB525D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E8F-9DFA-1740-9C17-6D593F08F6D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B0FD-6EA3-974A-9F4A-A1335387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2AC91-12BB-0C4B-ABDD-F27734DF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00E-0A43-6A4C-B5B4-73E915D4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9595-A94E-FE45-A33F-1A2752B6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9361-FC4D-9A45-9057-58FF977FB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99DA9-5032-3D4C-A121-799BA65FD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67F95-B3AE-8B47-9FAD-452F12FC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E8F-9DFA-1740-9C17-6D593F08F6D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BB7EB-7849-5A44-A5B2-8F955CD5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9F5EF-CFDA-0D4C-A132-9250FA74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00E-0A43-6A4C-B5B4-73E915D4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5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FAB9-D025-B74B-9BB0-53B79F36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99AF0-DE94-7B49-B6AB-B9182086C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EBC64-CAB9-624B-9107-0187EEB32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F6F22-93AD-9047-A226-60472BE16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EE8F-9DFA-1740-9C17-6D593F08F6D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3CA9B-7A82-8C4A-B4EC-8B6F85A4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5BC33-041F-D84D-85E9-D2AC2B94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00E-0A43-6A4C-B5B4-73E915D4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54F87-821B-7445-9704-4E39FF83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6017-9090-684F-89F4-9F5B3917A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01D2-4CC5-AF4F-B723-9D76F7467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EE8F-9DFA-1740-9C17-6D593F08F6D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74AE-EA84-D34C-AF03-8168637A0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2F6BF-9171-6F41-AB85-0801D8A07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0500E-0A43-6A4C-B5B4-73E915D4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8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D18A-DB4D-0B4E-96CF-A1FA7D7DE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F4CE0-DD64-A54C-99AC-437E5767EF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425D92-FE05-5249-8A97-B86532E4E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46628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3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0CB9-5956-434E-95E5-C7FD6C07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703301-3D4C-B64A-B7A4-22BE04557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6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921D-E76A-3543-920E-631F55FC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5E0CBD4-BE91-A041-98AA-B18020648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9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437C-EEDC-9B45-AA1C-0F4E1975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191EB4-50B2-A144-8832-6030F5B88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21" y="1825625"/>
            <a:ext cx="58029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1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3DB5-0349-D24C-9A20-F3ABBBEB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D6975-ADB9-8E46-AA3F-0744145D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OBERHIRHI FAVOUR OGHENENYORE </a:t>
            </a:r>
          </a:p>
          <a:p>
            <a:r>
              <a:rPr lang="en-US"/>
              <a:t>17/ENG01/019</a:t>
            </a:r>
          </a:p>
          <a:p>
            <a:r>
              <a:rPr lang="en-US"/>
              <a:t>CHEMICAL ENGINEERING </a:t>
            </a:r>
          </a:p>
        </p:txBody>
      </p:sp>
    </p:spTree>
    <p:extLst>
      <p:ext uri="{BB962C8B-B14F-4D97-AF65-F5344CB8AC3E}">
        <p14:creationId xmlns:p14="http://schemas.microsoft.com/office/powerpoint/2010/main" val="28102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favynyore@gmail.com</dc:creator>
  <cp:lastModifiedBy>favynyore@gmail.com</cp:lastModifiedBy>
  <cp:revision>1</cp:revision>
  <dcterms:created xsi:type="dcterms:W3CDTF">2019-10-13T08:45:36Z</dcterms:created>
  <dcterms:modified xsi:type="dcterms:W3CDTF">2019-10-13T08:51:03Z</dcterms:modified>
</cp:coreProperties>
</file>