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8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B03D2E-3DBD-4A6D-BB7A-86B0B9381EB5}"/>
              </a:ext>
            </a:extLst>
          </p:cNvPr>
          <p:cNvSpPr/>
          <p:nvPr/>
        </p:nvSpPr>
        <p:spPr>
          <a:xfrm>
            <a:off x="777741" y="542187"/>
            <a:ext cx="76627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Mbam Oguzie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Mechatronics Engineering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17/ENG05/021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28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6" y="31077"/>
            <a:ext cx="6611816" cy="6145886"/>
          </a:xfrm>
        </p:spPr>
      </p:pic>
    </p:spTree>
    <p:extLst>
      <p:ext uri="{BB962C8B-B14F-4D97-AF65-F5344CB8AC3E}">
        <p14:creationId xmlns:p14="http://schemas.microsoft.com/office/powerpoint/2010/main" val="359230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6" y="374955"/>
            <a:ext cx="6977576" cy="5802008"/>
          </a:xfrm>
        </p:spPr>
      </p:pic>
    </p:spTree>
    <p:extLst>
      <p:ext uri="{BB962C8B-B14F-4D97-AF65-F5344CB8AC3E}">
        <p14:creationId xmlns:p14="http://schemas.microsoft.com/office/powerpoint/2010/main" val="421784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6" y="12321"/>
            <a:ext cx="6794696" cy="6164642"/>
          </a:xfrm>
        </p:spPr>
      </p:pic>
    </p:spTree>
    <p:extLst>
      <p:ext uri="{BB962C8B-B14F-4D97-AF65-F5344CB8AC3E}">
        <p14:creationId xmlns:p14="http://schemas.microsoft.com/office/powerpoint/2010/main" val="70077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UMOESSIEN, EMEMOBONG DAVID MATRIC NO: 17/ENGO1/029 DEPT: CHEMICAL ENGINEERING</dc:title>
  <dc:creator>Ememobong Umoessien</dc:creator>
  <cp:lastModifiedBy>Otstksy</cp:lastModifiedBy>
  <cp:revision>2</cp:revision>
  <dcterms:created xsi:type="dcterms:W3CDTF">2019-10-12T18:22:47Z</dcterms:created>
  <dcterms:modified xsi:type="dcterms:W3CDTF">2019-10-13T21:41:13Z</dcterms:modified>
</cp:coreProperties>
</file>