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tableStyles" Target="tableStyles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1108881"/>
            <a:ext cx="9144000" cy="4640238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1160694"/>
            <a:ext cx="9144000" cy="4536612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TA-1021</dc:creator>
  <dcterms:created xsi:type="dcterms:W3CDTF">2015-05-12T07:30:45Z</dcterms:created>
  <dcterms:modified xsi:type="dcterms:W3CDTF">2019-10-20T14:55:41Z</dcterms:modified>
</cp:coreProperties>
</file>