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582191"/>
            <a:ext cx="9144000" cy="3693618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26579"/>
            <a:ext cx="9144000" cy="640484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GIONEE F6</dc:creator>
  <dcterms:created xsi:type="dcterms:W3CDTF">2015-05-12T07:30:45Z</dcterms:created>
  <dcterms:modified xsi:type="dcterms:W3CDTF">2019-10-20T21:25:16Z</dcterms:modified>
</cp:coreProperties>
</file>