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59C58-491B-8640-AB41-B6EAE7156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EA0C5-5ACE-8946-9D40-61EADCDD0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F683F-51AA-1440-AF91-90A93DB1C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512E-3F33-2B43-B52F-FC703D9D53C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FA629-2A26-414E-BC90-305B4179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B5A-1126-434A-9FD8-85632B3D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8EF1-031D-3F41-BD26-3526CF71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2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6FB62-4049-E044-8D48-C1C9F99D5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A2B7A6-50E9-2F4E-87AB-E5B69BEFB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B219C-1E58-B04A-9E78-AC913A11F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512E-3F33-2B43-B52F-FC703D9D53C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BC8B8-F4C0-394B-9378-6F6C6087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30185-0588-894B-AEC1-E5B9D044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8EF1-031D-3F41-BD26-3526CF71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6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ADB8BC-8C56-9042-A4FF-956979AB9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CA200-09FE-2F46-97CE-DE3325453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A6125-BCF8-FD45-B2CF-2B479EB0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512E-3F33-2B43-B52F-FC703D9D53C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12A51-0736-EF4A-982B-ED20BE0C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66C5E-0A54-EB46-94C7-199AD876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8EF1-031D-3F41-BD26-3526CF71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1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B212E-F2FB-0643-B466-C88A23271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B59D7-B395-9D47-8D18-C86E14A90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2E719-99AC-5447-9D3D-18BC52AEB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512E-3F33-2B43-B52F-FC703D9D53C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537E4-8344-C740-840E-7F09DAE8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6BE11-6285-1C41-8CC4-852EDBB4B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8EF1-031D-3F41-BD26-3526CF71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5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81D0-793A-7544-9733-F46CF765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3923E-71B5-4244-B86F-C2BAEBA16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6A2F3-BD1D-3949-BB90-6F1145902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512E-3F33-2B43-B52F-FC703D9D53C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B1D85-61E7-B746-9D7C-F1694D7B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CEC87-4009-8A42-B87C-6D6DAF28A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8EF1-031D-3F41-BD26-3526CF71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5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201B-E478-D14B-B825-01C63280C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8A382-B4B3-9547-8BEC-B5C495B5F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066FB-6D07-CF41-9123-7FB2D5F42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D11A4-B9D6-9248-AEE8-31087985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512E-3F33-2B43-B52F-FC703D9D53C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8701D-83B0-7D4A-9B3C-059C55F8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D58AC-CE0B-B943-AC13-3B649FFA9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8EF1-031D-3F41-BD26-3526CF71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8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22F94-0234-C249-BBB9-4F5961704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A7A41-9CB4-2549-AF24-7BE6A9C04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5B8D5-F6D0-F149-9205-7A0436918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B81CD-26DA-1C49-9FCD-C3AE51F89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A8A36C-04ED-2541-97B3-4D43BCC4E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544952-E2F9-2A4A-8851-3331213AC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512E-3F33-2B43-B52F-FC703D9D53C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298D90-6C1C-4241-9EDA-587FCF52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56E4E4-2AD3-E14A-BC2D-134A24E18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8EF1-031D-3F41-BD26-3526CF71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6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14B4D-B5B8-2345-A5F3-4929C53E3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9BB63-3302-A643-8276-15CEC3E32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512E-3F33-2B43-B52F-FC703D9D53C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19A22-B84B-2143-914A-605BC0EC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82047-8E34-CA42-A503-80B513E3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8EF1-031D-3F41-BD26-3526CF71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7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69CA7-D8ED-2246-A33F-3EFF66D6A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512E-3F33-2B43-B52F-FC703D9D53C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B899AA-CE2B-7442-9B2F-14444494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34572-457B-D047-A162-FE88F975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8EF1-031D-3F41-BD26-3526CF71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8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54D57-0E4F-1C40-B36B-9D5AC4E4A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1111-6706-3C45-AE4B-8C54B3697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D4711-B268-4547-BF7D-0710ECE1C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15ADA-3050-5749-A11B-4C3456E2D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512E-3F33-2B43-B52F-FC703D9D53C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0C454-AA1D-4944-B754-5E1C348C2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063CC-2702-FA48-889B-29EED843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8EF1-031D-3F41-BD26-3526CF71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3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3F6A-FD63-1E41-B575-08916D56E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13742D-9E81-AF44-A913-5AFDD8DDDE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4F7DC-B865-7040-BEBE-985DFDAE7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D2C4D-B970-914F-BB36-3BC6B8C1E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512E-3F33-2B43-B52F-FC703D9D53C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C980E-7A1C-5C42-B9E3-193F2848C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305A7-7C99-0649-867B-4B609684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8EF1-031D-3F41-BD26-3526CF71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5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99E483-892F-8D4B-BE15-3713A6222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8EF0-7E3A-8E47-8C6A-4AD1D451B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65590-030C-2F44-A721-14F8652F5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8512E-3F33-2B43-B52F-FC703D9D53C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417CA-52EC-8E4F-866D-E79FE825F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9AFA-B37D-4742-9C0E-710A86C0D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98EF1-031D-3F41-BD26-3526CF71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6070-3119-7143-87D3-B991F9FC4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E7AFE9-673F-9D41-A943-7D3E54498A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31600BF-D5D8-1E47-83A2-0E31CEDC4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719666"/>
            <a:ext cx="4064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3C3E5-09FC-614B-98BD-0CED9DB2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3281D46-6F4D-A74E-84DA-C71654159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0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BE215-61D3-474C-8E23-EBAA9533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89EE549-925B-3749-802B-7F595EEA0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44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ED292-3425-B741-8824-73CED968A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971167-9F6D-3D4F-991E-743DAFF8C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0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B3A6-952A-1949-B090-2A1FE4DAC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E68F8-4675-584D-AA23-6A189D541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OBERHIRHI FAVOUR OGHENENYORE </a:t>
            </a:r>
          </a:p>
          <a:p>
            <a:r>
              <a:rPr lang="en-US"/>
              <a:t>17/01/019</a:t>
            </a:r>
          </a:p>
          <a:p>
            <a:r>
              <a:rPr lang="en-US"/>
              <a:t>CHEMICAL ENGINEERING </a:t>
            </a:r>
          </a:p>
        </p:txBody>
      </p:sp>
    </p:spTree>
    <p:extLst>
      <p:ext uri="{BB962C8B-B14F-4D97-AF65-F5344CB8AC3E}">
        <p14:creationId xmlns:p14="http://schemas.microsoft.com/office/powerpoint/2010/main" val="885066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favynyore@gmail.com</dc:creator>
  <cp:lastModifiedBy>favynyore@gmail.com</cp:lastModifiedBy>
  <cp:revision>1</cp:revision>
  <dcterms:created xsi:type="dcterms:W3CDTF">2019-10-27T15:29:25Z</dcterms:created>
  <dcterms:modified xsi:type="dcterms:W3CDTF">2019-10-27T15:32:31Z</dcterms:modified>
</cp:coreProperties>
</file>