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4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8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7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6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5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E67F7-8DAC-433B-B736-9A327591344B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1617-F460-4AF3-9A4D-497A3F7E0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0991" y="819194"/>
            <a:ext cx="6688072" cy="501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4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0340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0244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1668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44" y="910244"/>
            <a:ext cx="6953434" cy="4691474"/>
          </a:xfrm>
        </p:spPr>
      </p:pic>
    </p:spTree>
    <p:extLst>
      <p:ext uri="{BB962C8B-B14F-4D97-AF65-F5344CB8AC3E}">
        <p14:creationId xmlns:p14="http://schemas.microsoft.com/office/powerpoint/2010/main" val="376243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426068"/>
            <a:ext cx="6411393" cy="5750895"/>
          </a:xfrm>
        </p:spPr>
      </p:pic>
    </p:spTree>
    <p:extLst>
      <p:ext uri="{BB962C8B-B14F-4D97-AF65-F5344CB8AC3E}">
        <p14:creationId xmlns:p14="http://schemas.microsoft.com/office/powerpoint/2010/main" val="48019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Ememobong Umoessien</dc:creator>
  <cp:lastModifiedBy>Ememobong Umoessien</cp:lastModifiedBy>
  <cp:revision>1</cp:revision>
  <dcterms:created xsi:type="dcterms:W3CDTF">2019-10-27T10:35:19Z</dcterms:created>
  <dcterms:modified xsi:type="dcterms:W3CDTF">2019-10-27T10:36:37Z</dcterms:modified>
</cp:coreProperties>
</file>