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33161"/>
            <a:ext cx="9144000" cy="559167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6980" y="0"/>
            <a:ext cx="8550039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49330"/>
            <a:ext cx="9144000" cy="535933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MRD-LX1F</dc:creator>
  <dcterms:created xsi:type="dcterms:W3CDTF">2015-05-12T07:30:45Z</dcterms:created>
  <dcterms:modified xsi:type="dcterms:W3CDTF">2019-11-15T23:21:26Z</dcterms:modified>
</cp:coreProperties>
</file>