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9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8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9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5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0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62791"/>
            <a:ext cx="9609117" cy="2347171"/>
          </a:xfrm>
        </p:spPr>
        <p:txBody>
          <a:bodyPr>
            <a:normAutofit fontScale="90000"/>
          </a:bodyPr>
          <a:lstStyle/>
          <a:p>
            <a:r>
              <a:rPr lang="en-US"/>
              <a:t>NAME:OKIKE CHUKUYAMEAH</a:t>
            </a:r>
            <a:br>
              <a:rPr lang="en-US" dirty="0"/>
            </a:br>
            <a:r>
              <a:rPr lang="en-US" dirty="0"/>
              <a:t>MATRIC NO: </a:t>
            </a:r>
            <a:r>
              <a:rPr lang="en-US"/>
              <a:t>17/ENG02/065</a:t>
            </a:r>
            <a:br>
              <a:rPr lang="en-US" dirty="0"/>
            </a:br>
            <a:r>
              <a:rPr lang="en-US" dirty="0"/>
              <a:t>DEPT</a:t>
            </a:r>
            <a:r>
              <a:rPr lang="en-US"/>
              <a:t>: COMPUTER </a:t>
            </a:r>
            <a:r>
              <a:rPr lang="en-US" dirty="0"/>
              <a:t>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3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  <p:extLst>
      <p:ext uri="{BB962C8B-B14F-4D97-AF65-F5344CB8AC3E}">
        <p14:creationId xmlns:p14="http://schemas.microsoft.com/office/powerpoint/2010/main" val="99253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  <p:extLst>
      <p:ext uri="{BB962C8B-B14F-4D97-AF65-F5344CB8AC3E}">
        <p14:creationId xmlns:p14="http://schemas.microsoft.com/office/powerpoint/2010/main" val="235325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  <p:extLst>
      <p:ext uri="{BB962C8B-B14F-4D97-AF65-F5344CB8AC3E}">
        <p14:creationId xmlns:p14="http://schemas.microsoft.com/office/powerpoint/2010/main" val="119226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  <p:extLst>
      <p:ext uri="{BB962C8B-B14F-4D97-AF65-F5344CB8AC3E}">
        <p14:creationId xmlns:p14="http://schemas.microsoft.com/office/powerpoint/2010/main" val="415950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  <p:extLst>
      <p:ext uri="{BB962C8B-B14F-4D97-AF65-F5344CB8AC3E}">
        <p14:creationId xmlns:p14="http://schemas.microsoft.com/office/powerpoint/2010/main" val="54909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  <p:extLst>
      <p:ext uri="{BB962C8B-B14F-4D97-AF65-F5344CB8AC3E}">
        <p14:creationId xmlns:p14="http://schemas.microsoft.com/office/powerpoint/2010/main" val="386823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  <p:extLst>
      <p:ext uri="{BB962C8B-B14F-4D97-AF65-F5344CB8AC3E}">
        <p14:creationId xmlns:p14="http://schemas.microsoft.com/office/powerpoint/2010/main" val="157707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  <p:extLst>
      <p:ext uri="{BB962C8B-B14F-4D97-AF65-F5344CB8AC3E}">
        <p14:creationId xmlns:p14="http://schemas.microsoft.com/office/powerpoint/2010/main" val="279402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  <p:extLst>
      <p:ext uri="{BB962C8B-B14F-4D97-AF65-F5344CB8AC3E}">
        <p14:creationId xmlns:p14="http://schemas.microsoft.com/office/powerpoint/2010/main" val="90269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NAME:OKIKE CHUKUYAMEAH MATRIC NO: 17/ENG02/065 DEPT: COMPUTER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NAME:UMOESSIEN,EMEMOBONG DAVID MATRIC NO: 17/ENG01/029 DEPT: CHEMICAL ENGINEERING</dc:title>
  <dc:creator>Ememobong Umoessien</dc:creator>
  <cp:lastModifiedBy>Unknown User</cp:lastModifiedBy>
  <cp:revision>2</cp:revision>
  <dcterms:created xsi:type="dcterms:W3CDTF">2019-11-23T17:02:29Z</dcterms:created>
  <dcterms:modified xsi:type="dcterms:W3CDTF">2019-11-23T20:44:04Z</dcterms:modified>
</cp:coreProperties>
</file>