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9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8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9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5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0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8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8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5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2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0671" y="1391639"/>
            <a:ext cx="9609117" cy="2347171"/>
          </a:xfrm>
        </p:spPr>
        <p:txBody>
          <a:bodyPr>
            <a:normAutofit fontScale="90000"/>
          </a:bodyPr>
          <a:lstStyle/>
          <a:p>
            <a:r>
              <a:rPr lang="en-US"/>
              <a:t>NAME:Nwizu Bryan Chukwudubem</a:t>
            </a:r>
            <a:br>
              <a:rPr lang="en-US" dirty="0"/>
            </a:br>
            <a:r>
              <a:rPr lang="en-US" dirty="0"/>
              <a:t>MATRIC NO</a:t>
            </a:r>
            <a:r>
              <a:rPr lang="en-US"/>
              <a:t>: 18/ENG06/076</a:t>
            </a:r>
            <a:br>
              <a:rPr lang="en-US" dirty="0"/>
            </a:br>
            <a:r>
              <a:rPr lang="en-US" dirty="0"/>
              <a:t>DEPT</a:t>
            </a:r>
            <a:r>
              <a:rPr lang="en-US"/>
              <a:t>: Mechatronics </a:t>
            </a:r>
            <a:r>
              <a:rPr lang="en-US" dirty="0"/>
              <a:t>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3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961" y="661182"/>
            <a:ext cx="4950278" cy="4483271"/>
          </a:xfrm>
        </p:spPr>
      </p:pic>
    </p:spTree>
    <p:extLst>
      <p:ext uri="{BB962C8B-B14F-4D97-AF65-F5344CB8AC3E}">
        <p14:creationId xmlns:p14="http://schemas.microsoft.com/office/powerpoint/2010/main" val="99253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9" y="1012874"/>
            <a:ext cx="11132983" cy="4351572"/>
          </a:xfrm>
        </p:spPr>
      </p:pic>
    </p:spTree>
    <p:extLst>
      <p:ext uri="{BB962C8B-B14F-4D97-AF65-F5344CB8AC3E}">
        <p14:creationId xmlns:p14="http://schemas.microsoft.com/office/powerpoint/2010/main" val="235325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858" y="1825625"/>
            <a:ext cx="4522284" cy="4351338"/>
          </a:xfrm>
        </p:spPr>
      </p:pic>
    </p:spTree>
    <p:extLst>
      <p:ext uri="{BB962C8B-B14F-4D97-AF65-F5344CB8AC3E}">
        <p14:creationId xmlns:p14="http://schemas.microsoft.com/office/powerpoint/2010/main" val="119226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819" y="1055077"/>
            <a:ext cx="9018361" cy="5121886"/>
          </a:xfrm>
        </p:spPr>
      </p:pic>
    </p:spTree>
    <p:extLst>
      <p:ext uri="{BB962C8B-B14F-4D97-AF65-F5344CB8AC3E}">
        <p14:creationId xmlns:p14="http://schemas.microsoft.com/office/powerpoint/2010/main" val="415950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797" y="703385"/>
            <a:ext cx="8790405" cy="5473578"/>
          </a:xfrm>
        </p:spPr>
      </p:pic>
    </p:spTree>
    <p:extLst>
      <p:ext uri="{BB962C8B-B14F-4D97-AF65-F5344CB8AC3E}">
        <p14:creationId xmlns:p14="http://schemas.microsoft.com/office/powerpoint/2010/main" val="54909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283" y="970671"/>
            <a:ext cx="6963508" cy="4430994"/>
          </a:xfrm>
        </p:spPr>
      </p:pic>
    </p:spTree>
    <p:extLst>
      <p:ext uri="{BB962C8B-B14F-4D97-AF65-F5344CB8AC3E}">
        <p14:creationId xmlns:p14="http://schemas.microsoft.com/office/powerpoint/2010/main" val="386823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086" y="773723"/>
            <a:ext cx="6307943" cy="5403240"/>
          </a:xfrm>
        </p:spPr>
      </p:pic>
    </p:spTree>
    <p:extLst>
      <p:ext uri="{BB962C8B-B14F-4D97-AF65-F5344CB8AC3E}">
        <p14:creationId xmlns:p14="http://schemas.microsoft.com/office/powerpoint/2010/main" val="157707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53" y="787792"/>
            <a:ext cx="6582694" cy="4609110"/>
          </a:xfrm>
        </p:spPr>
      </p:pic>
    </p:spTree>
    <p:extLst>
      <p:ext uri="{BB962C8B-B14F-4D97-AF65-F5344CB8AC3E}">
        <p14:creationId xmlns:p14="http://schemas.microsoft.com/office/powerpoint/2010/main" val="279402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1027906"/>
            <a:ext cx="7329268" cy="5346969"/>
          </a:xfrm>
        </p:spPr>
      </p:pic>
    </p:spTree>
    <p:extLst>
      <p:ext uri="{BB962C8B-B14F-4D97-AF65-F5344CB8AC3E}">
        <p14:creationId xmlns:p14="http://schemas.microsoft.com/office/powerpoint/2010/main" val="902696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NAME:Nwizu Bryan Chukwudubem MATRIC NO: 18/ENG06/076 DEPT: Mechatronics ENGINEERING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NAME:UMOESSIEN,EMEMOBONG DAVID MATRIC NO: 17/ENG01/029 DEPT: CHEMICAL ENGINEERING</dc:title>
  <dc:creator>Ememobong Umoessien</dc:creator>
  <cp:lastModifiedBy>Unknown User</cp:lastModifiedBy>
  <cp:revision>4</cp:revision>
  <dcterms:created xsi:type="dcterms:W3CDTF">2019-11-23T17:02:29Z</dcterms:created>
  <dcterms:modified xsi:type="dcterms:W3CDTF">2019-11-23T20:48:42Z</dcterms:modified>
</cp:coreProperties>
</file>