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2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D</a:t>
            </a:r>
            <a:r>
              <a:rPr b="1" sz="6000" lang="en-US"/>
              <a:t>u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 </a:t>
            </a:r>
            <a:r>
              <a:rPr b="1" sz="6000" lang="en-US"/>
              <a:t>D</a:t>
            </a:r>
            <a:r>
              <a:rPr b="1" sz="6000" lang="en-US"/>
              <a:t>a</a:t>
            </a:r>
            <a:r>
              <a:rPr b="1" sz="6000" lang="en-US"/>
              <a:t>m</a:t>
            </a:r>
            <a:r>
              <a:rPr b="1" sz="6000" lang="en-US"/>
              <a:t>i</a:t>
            </a:r>
            <a:r>
              <a:rPr b="1" sz="6000" lang="en-US"/>
              <a:t>a</a:t>
            </a:r>
            <a:r>
              <a:rPr b="1" sz="6000" lang="en-US"/>
              <a:t>n</a:t>
            </a:r>
            <a:r>
              <a:rPr b="1" sz="6000" lang="en-US"/>
              <a:t> </a:t>
            </a:r>
            <a:r>
              <a:rPr b="1" sz="6000" lang="en-US"/>
              <a:t>W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/ENG06/0</a:t>
            </a:r>
            <a:r>
              <a:rPr b="1" sz="6000" lang="en-US"/>
              <a:t>2</a:t>
            </a:r>
            <a:r>
              <a:rPr b="1" sz="6000" lang="en-US"/>
              <a:t>2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 Mecha</a:t>
            </a:r>
            <a:r>
              <a:rPr b="1" sz="6000" lang="en-US"/>
              <a:t>n</a:t>
            </a:r>
            <a:r>
              <a:rPr b="1" sz="6000" lang="en-US"/>
              <a:t>i</a:t>
            </a:r>
            <a:r>
              <a:rPr b="1" sz="6000" lang="en-US"/>
              <a:t>c</a:t>
            </a:r>
            <a:r>
              <a:rPr b="1" sz="6000" lang="en-US"/>
              <a:t>a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dirty="0" sz="6000" lang="en-US"/>
              <a:t>Engineering</a:t>
            </a:r>
            <a:endParaRPr altLang="en-US" b="1" sz="6000" 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2019-11-23T15:02:29Z</dcterms:created>
  <dcterms:modified xsi:type="dcterms:W3CDTF">2019-11-23T21:17:20Z</dcterms:modified>
</cp:coreProperties>
</file>