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32" r:id="rId1"/>
  </p:sldMasterIdLst>
  <p:notesMasterIdLst>
    <p:notesMasterId r:id="rId2"/>
  </p:notesMasterIdLst>
  <p:sldIdLst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9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4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24000" y="302645"/>
            <a:ext cx="9609117" cy="5358553"/>
          </a:xfrm>
        </p:spPr>
        <p:txBody>
          <a:bodyPr>
            <a:noAutofit/>
          </a:bodyPr>
          <a:p>
            <a:r>
              <a:rPr b="1" sz="6000" lang="en-US"/>
              <a:t>NAME:</a:t>
            </a:r>
            <a:r>
              <a:rPr b="1" sz="6000" lang="en-US"/>
              <a:t>J</a:t>
            </a:r>
            <a:r>
              <a:rPr b="1" sz="6000" lang="en-US"/>
              <a:t>a</a:t>
            </a:r>
            <a:r>
              <a:rPr b="1" sz="6000" lang="en-US"/>
              <a:t>m</a:t>
            </a:r>
            <a:r>
              <a:rPr b="1" sz="6000" lang="en-US"/>
              <a:t>e</a:t>
            </a:r>
            <a:r>
              <a:rPr b="1" sz="6000" lang="en-US"/>
              <a:t>s</a:t>
            </a:r>
            <a:r>
              <a:rPr b="1" sz="6000" lang="en-US"/>
              <a:t> </a:t>
            </a:r>
            <a:r>
              <a:rPr b="1" sz="6000" lang="en-US"/>
              <a:t>H</a:t>
            </a:r>
            <a:r>
              <a:rPr b="1" sz="6000" lang="en-US"/>
              <a:t>a</a:t>
            </a:r>
            <a:r>
              <a:rPr b="1" sz="6000" lang="en-US"/>
              <a:t>r</a:t>
            </a:r>
            <a:r>
              <a:rPr b="1" sz="6000" lang="en-US"/>
              <a:t>r</a:t>
            </a:r>
            <a:r>
              <a:rPr b="1" sz="6000" lang="en-US"/>
              <a:t>i</a:t>
            </a:r>
            <a:r>
              <a:rPr b="1" sz="6000" lang="en-US"/>
              <a:t>s</a:t>
            </a:r>
            <a:r>
              <a:rPr b="1" sz="6000" lang="en-US"/>
              <a:t>o</a:t>
            </a:r>
            <a:r>
              <a:rPr b="1" sz="6000" lang="en-US"/>
              <a:t>n</a:t>
            </a:r>
            <a:br>
              <a:rPr b="1" dirty="0" sz="6000" lang="en-US"/>
            </a:br>
            <a:r>
              <a:rPr b="1" dirty="0" sz="6000" lang="en-US"/>
              <a:t>MATRIC NO</a:t>
            </a:r>
            <a:r>
              <a:rPr b="1" sz="6000" lang="en-US"/>
              <a:t>: 1</a:t>
            </a:r>
            <a:r>
              <a:rPr b="1" sz="6000" lang="en-US"/>
              <a:t>7</a:t>
            </a:r>
            <a:r>
              <a:rPr b="1" sz="6000" lang="en-US"/>
              <a:t>/ENG0</a:t>
            </a:r>
            <a:r>
              <a:rPr b="1" sz="6000" lang="en-US"/>
              <a:t>3</a:t>
            </a:r>
            <a:r>
              <a:rPr b="1" sz="6000" lang="en-US"/>
              <a:t>1</a:t>
            </a:r>
            <a:r>
              <a:rPr b="1" sz="6000" lang="en-US"/>
              <a:t>0</a:t>
            </a:r>
            <a:r>
              <a:rPr b="1" sz="6000" lang="en-US"/>
              <a:t>2</a:t>
            </a:r>
            <a:r>
              <a:rPr b="1" sz="6000" lang="en-US"/>
              <a:t>4</a:t>
            </a:r>
            <a:br>
              <a:rPr b="1" dirty="0" sz="6000" lang="en-US"/>
            </a:br>
            <a:r>
              <a:rPr b="1" dirty="0" sz="6000" lang="en-US"/>
              <a:t>DEPT</a:t>
            </a:r>
            <a:r>
              <a:rPr b="1" sz="6000" lang="en-US"/>
              <a:t>:</a:t>
            </a:r>
            <a:r>
              <a:rPr b="1" sz="6000" lang="en-US"/>
              <a:t> </a:t>
            </a:r>
            <a:r>
              <a:rPr b="1" sz="6000" lang="en-US"/>
              <a:t>C</a:t>
            </a:r>
            <a:r>
              <a:rPr b="1" sz="6000" lang="en-US"/>
              <a:t>i</a:t>
            </a:r>
            <a:r>
              <a:rPr b="1" sz="6000" lang="en-US"/>
              <a:t>v</a:t>
            </a:r>
            <a:r>
              <a:rPr b="1" sz="6000" lang="en-US"/>
              <a:t>i</a:t>
            </a:r>
            <a:r>
              <a:rPr b="1" sz="6000" lang="en-US"/>
              <a:t>l</a:t>
            </a:r>
            <a:r>
              <a:rPr b="1" sz="6000" lang="en-US"/>
              <a:t> </a:t>
            </a:r>
            <a:r>
              <a:rPr b="1" sz="6000" lang="en-US"/>
              <a:t>E</a:t>
            </a:r>
            <a:r>
              <a:rPr b="1" sz="6000" lang="en-US"/>
              <a:t>n</a:t>
            </a:r>
            <a:r>
              <a:rPr b="1" sz="6000" lang="en-US"/>
              <a:t>g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e</a:t>
            </a:r>
            <a:r>
              <a:rPr b="1" sz="6000" lang="en-US"/>
              <a:t>e</a:t>
            </a:r>
            <a:r>
              <a:rPr b="1" sz="6000" lang="en-US"/>
              <a:t>r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g</a:t>
            </a:r>
            <a:endParaRPr altLang="en-US" b="1" sz="6000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60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407961" y="661182"/>
            <a:ext cx="4950278" cy="448327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66759" y="1012874"/>
            <a:ext cx="11132983" cy="43515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34858" y="1825625"/>
            <a:ext cx="4522284" cy="43513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86819" y="1055077"/>
            <a:ext cx="9018361" cy="51218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00797" y="703385"/>
            <a:ext cx="8790405" cy="547357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968283" y="970671"/>
            <a:ext cx="6963508" cy="443099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096086" y="773723"/>
            <a:ext cx="6307943" cy="54032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804653" y="787792"/>
            <a:ext cx="6582694" cy="46091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9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110154" y="1027906"/>
            <a:ext cx="7329268" cy="534696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NAME:UMOESSIEN,EMEMOBONG DAVID MATRIC NO: 17/ENG01/029 DEPT: CHEMICAL ENGINEERING</dc:title>
  <dc:creator>Ememobong Umoessien</dc:creator>
  <cp:lastModifiedBy>Unknown User</cp:lastModifiedBy>
  <dcterms:created xsi:type="dcterms:W3CDTF">2019-11-23T13:02:29Z</dcterms:created>
  <dcterms:modified xsi:type="dcterms:W3CDTF">2019-11-23T21:25:27Z</dcterms:modified>
</cp:coreProperties>
</file>