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29849"/>
            <a:ext cx="9144000" cy="5198301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017740"/>
            <a:ext cx="9144000" cy="4822519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150671"/>
            <a:ext cx="9144000" cy="4556657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29849"/>
            <a:ext cx="9144000" cy="519830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119105"/>
            <a:ext cx="9144000" cy="461979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935182"/>
            <a:ext cx="9144000" cy="4987635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756851"/>
            <a:ext cx="9144000" cy="5344297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20930"/>
            <a:ext cx="9144000" cy="561613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X608</dc:creator>
  <dcterms:created xsi:type="dcterms:W3CDTF">2015-05-12T07:30:45Z</dcterms:created>
  <dcterms:modified xsi:type="dcterms:W3CDTF">2019-11-23T22:11:53Z</dcterms:modified>
</cp:coreProperties>
</file>