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2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302645"/>
            <a:ext cx="9609117" cy="5358553"/>
          </a:xfrm>
        </p:spPr>
        <p:txBody>
          <a:bodyPr>
            <a:noAutofit/>
          </a:bodyPr>
          <a:p>
            <a:r>
              <a:rPr b="1" sz="6000" lang="en-US"/>
              <a:t>NAME:</a:t>
            </a:r>
            <a:r>
              <a:rPr b="1" sz="6000" lang="en-US"/>
              <a:t>A</a:t>
            </a:r>
            <a:r>
              <a:rPr b="1" sz="6000" lang="en-US"/>
              <a:t>f</a:t>
            </a:r>
            <a:r>
              <a:rPr b="1" sz="6000" lang="en-US"/>
              <a:t>o</a:t>
            </a:r>
            <a:r>
              <a:rPr b="1" sz="6000" lang="en-US"/>
              <a:t>l</a:t>
            </a:r>
            <a:r>
              <a:rPr b="1" sz="6000" lang="en-US"/>
              <a:t>a</a:t>
            </a:r>
            <a:r>
              <a:rPr b="1" sz="6000" lang="en-US"/>
              <a:t>b</a:t>
            </a:r>
            <a:r>
              <a:rPr b="1" sz="6000" lang="en-US"/>
              <a:t>i</a:t>
            </a:r>
            <a:r>
              <a:rPr b="1" sz="6000" lang="en-US"/>
              <a:t> </a:t>
            </a:r>
            <a:r>
              <a:rPr b="1" sz="6000" lang="en-US"/>
              <a:t>B</a:t>
            </a:r>
            <a:r>
              <a:rPr b="1" sz="6000" lang="en-US"/>
              <a:t>o</a:t>
            </a:r>
            <a:r>
              <a:rPr b="1" sz="6000" lang="en-US"/>
              <a:t>l</a:t>
            </a:r>
            <a:r>
              <a:rPr b="1" sz="6000" lang="en-US"/>
              <a:t>u</a:t>
            </a:r>
            <a:r>
              <a:rPr b="1" sz="6000" lang="en-US"/>
              <a:t>w</a:t>
            </a:r>
            <a:r>
              <a:rPr b="1" sz="6000" lang="en-US"/>
              <a:t>a</a:t>
            </a:r>
            <a:r>
              <a:rPr b="1" sz="6000" lang="en-US"/>
              <a:t>t</a:t>
            </a:r>
            <a:r>
              <a:rPr b="1" sz="6000" lang="en-US"/>
              <a:t>i</a:t>
            </a:r>
            <a:r>
              <a:rPr b="1" sz="6000" lang="en-US"/>
              <a:t>f</a:t>
            </a:r>
            <a:r>
              <a:rPr b="1" sz="6000" lang="en-US"/>
              <a:t>e</a:t>
            </a:r>
            <a:br>
              <a:rPr b="1" dirty="0" sz="6000" lang="en-US"/>
            </a:br>
            <a:r>
              <a:rPr b="1" dirty="0" sz="6000" lang="en-US"/>
              <a:t>MATRIC NO</a:t>
            </a:r>
            <a:r>
              <a:rPr b="1" sz="6000" lang="en-US"/>
              <a:t>: 1</a:t>
            </a:r>
            <a:r>
              <a:rPr b="1" sz="6000" lang="en-US"/>
              <a:t>7</a:t>
            </a:r>
            <a:r>
              <a:rPr b="1" sz="6000" lang="en-US"/>
              <a:t>/ENG0</a:t>
            </a:r>
            <a:r>
              <a:rPr b="1" sz="6000" lang="en-US"/>
              <a:t>3</a:t>
            </a:r>
            <a:r>
              <a:rPr b="1" sz="6000" lang="en-US"/>
              <a:t>1</a:t>
            </a:r>
            <a:r>
              <a:rPr b="1" sz="6000" lang="en-US"/>
              <a:t>0</a:t>
            </a:r>
            <a:r>
              <a:rPr b="1" sz="6000" lang="en-US"/>
              <a:t>0</a:t>
            </a:r>
            <a:r>
              <a:rPr b="1" sz="6000" lang="en-US"/>
              <a:t>6</a:t>
            </a:r>
            <a:br>
              <a:rPr b="1" dirty="0" sz="6000" lang="en-US"/>
            </a:br>
            <a:r>
              <a:rPr b="1" dirty="0" sz="6000" lang="en-US"/>
              <a:t>DEPT</a:t>
            </a:r>
            <a:r>
              <a:rPr b="1" sz="6000" lang="en-US"/>
              <a:t>:</a:t>
            </a:r>
            <a:r>
              <a:rPr b="1" sz="6000" lang="en-US"/>
              <a:t> </a:t>
            </a:r>
            <a:r>
              <a:rPr b="1" sz="6000" lang="en-US"/>
              <a:t>C</a:t>
            </a:r>
            <a:r>
              <a:rPr b="1" sz="6000" lang="en-US"/>
              <a:t>i</a:t>
            </a:r>
            <a:r>
              <a:rPr b="1" sz="6000" lang="en-US"/>
              <a:t>v</a:t>
            </a:r>
            <a:r>
              <a:rPr b="1" sz="6000" lang="en-US"/>
              <a:t>i</a:t>
            </a:r>
            <a:r>
              <a:rPr b="1" sz="6000" lang="en-US"/>
              <a:t>l</a:t>
            </a:r>
            <a:r>
              <a:rPr b="1" sz="6000" lang="en-US"/>
              <a:t> </a:t>
            </a:r>
            <a:r>
              <a:rPr b="1" sz="6000" lang="en-US"/>
              <a:t>E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e</a:t>
            </a:r>
            <a:r>
              <a:rPr b="1" sz="6000" lang="en-US"/>
              <a:t>e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g</a:t>
            </a:r>
            <a:endParaRPr altLang="en-US" b="1" sz="6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NAME:UMOESSIEN,EMEMOBONG DAVID MATRIC NO: 17/ENG01/029 DEPT: CHEMICAL ENGINEERING</dc:title>
  <dc:creator>Ememobong Umoessien</dc:creator>
  <cp:lastModifiedBy>Unknown User</cp:lastModifiedBy>
  <dcterms:created xsi:type="dcterms:W3CDTF">2019-11-23T09:02:29Z</dcterms:created>
  <dcterms:modified xsi:type="dcterms:W3CDTF">2019-11-23T22:56:26Z</dcterms:modified>
</cp:coreProperties>
</file>