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9341" y="0"/>
            <a:ext cx="512531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SM-A505F</dc:creator>
  <dcterms:created xsi:type="dcterms:W3CDTF">2015-05-12T07:30:45Z</dcterms:created>
  <dcterms:modified xsi:type="dcterms:W3CDTF">2020-03-15T17:48:21Z</dcterms:modified>
</cp:coreProperties>
</file>