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5645" y="0"/>
            <a:ext cx="471271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24110" y="0"/>
            <a:ext cx="469578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30884" y="0"/>
            <a:ext cx="1082232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1441" y="0"/>
            <a:ext cx="4861117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99741" y="0"/>
            <a:ext cx="4544517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50169" y="0"/>
            <a:ext cx="584366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X608</dc:creator>
  <dcterms:created xsi:type="dcterms:W3CDTF">2015-05-12T07:30:45Z</dcterms:created>
  <dcterms:modified xsi:type="dcterms:W3CDTF">2020-03-19T20:45:00Z</dcterms:modified>
</cp:coreProperties>
</file>