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C0766-D956-E045-9F5E-B1F9AD2E9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3C4DB0-F1AD-D746-A791-04BB6818C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215C5-E37E-C841-B55A-5E5F775E4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08A0-C6F5-2E49-94FD-659349945968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D424C-8D05-2B4C-8194-7BD1E0C3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48F21-487D-574F-B8DF-3A484101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25F8-1E3E-B543-9732-6206DAC1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4E69-0A55-5D44-AD94-71F9ECD40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AD8698-D125-3B43-9E9D-801307A79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1B796-DF0F-C94A-8A5D-144061CD2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08A0-C6F5-2E49-94FD-659349945968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C5B36-1F60-7A40-8EC1-3B4D13AA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2F4E8-64C7-124E-B443-290037D8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25F8-1E3E-B543-9732-6206DAC1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3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6CF042-816B-3E45-A6E4-77F6B4033B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A78E0-F536-5446-965C-D9F336604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029F2-1CCD-3344-8834-4DCA7A0F0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08A0-C6F5-2E49-94FD-659349945968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05D34-A5BE-E14A-898E-9C9B62D8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FF11B-62E5-1C4B-90A6-223F47C5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25F8-1E3E-B543-9732-6206DAC1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0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AE0C-27B9-0E46-916A-E53864532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D2B52-A2C3-4248-9FC2-F2F60083B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71FDA-FE98-144D-A8B1-79C612C05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08A0-C6F5-2E49-94FD-659349945968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3D3D1-95FE-A744-93B9-B1D5B1B1C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B624E-F85C-FB4C-B4CE-FE3B24FE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25F8-1E3E-B543-9732-6206DAC1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4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0AE6E-C441-4846-AA9E-BACF41F9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3AA54-BD18-F148-B320-C514CFA1B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A9B8A-5493-C142-86F2-0C822A62E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08A0-C6F5-2E49-94FD-659349945968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9BAC0-D34F-3149-9AAE-FB3C3EB9E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C9AD6-FAB0-2241-B72B-36CCD2ED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25F8-1E3E-B543-9732-6206DAC1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5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4DF53-8603-294C-8C41-8C7C83443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39E48-8AE3-6C43-837D-0F165957A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E6F2A-93FC-AC41-B2AE-AC2B7C5C4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C3E05-DF76-0649-AE7C-4BFDF1404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08A0-C6F5-2E49-94FD-659349945968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F723A-FF47-1445-9DCA-DDA4392E5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6F8C3-8DFE-7349-9B58-81F92E91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25F8-1E3E-B543-9732-6206DAC1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8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051F0-C65F-A04A-A33B-094C1C67F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89475-1406-6A4C-A294-4FE4AD013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C51CF-4DCA-5B4F-B165-3EEA555BC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7AE804-8327-8347-A4ED-7CCF25FA7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C368E-42C3-7C45-9855-7A142A4858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60115E-F003-CC43-9437-9A191AE32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08A0-C6F5-2E49-94FD-659349945968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50E834-01B0-0246-94C2-F95E585E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22B85-A69B-CC45-9F84-F991E249A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25F8-1E3E-B543-9732-6206DAC1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1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8734A-475B-9C4D-8A17-88CCB4AA0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D4B45-AB27-AF41-823A-825E60BD6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08A0-C6F5-2E49-94FD-659349945968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EA9E4D-169B-B942-8C16-687FACD3D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C0A28-22EE-1F4D-947A-027EF7F3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25F8-1E3E-B543-9732-6206DAC1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0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FD2F88-3C90-2E43-BB85-FA0BD6B17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08A0-C6F5-2E49-94FD-659349945968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FBB61-E345-8844-8172-8DFF01D1C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6D558-2DF9-B549-86BE-1E129FDC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25F8-1E3E-B543-9732-6206DAC1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6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E312-74A5-C647-9A95-CA8B21A37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08BA7-85CF-294D-B57F-15F10BB1E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A344A-DA41-6447-934D-AD2E71DAE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CC45E-D519-0D4A-AA0A-30D2FA827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08A0-C6F5-2E49-94FD-659349945968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52B057-6245-EC4D-8C2C-84FDC51DA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0C0B5-18A3-3846-98B2-F41937F03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25F8-1E3E-B543-9732-6206DAC1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F8154-F72A-A246-80C5-EC36E5558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40AF46-4E19-584F-93C0-1BBB837530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7D2DA-0E6E-E04F-9B53-AB49D3793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5FF40-41F9-2B4A-B628-A3B7C8F4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08A0-C6F5-2E49-94FD-659349945968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9D95E-0E69-264E-9CF0-55AC0663D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6155AB-465D-634A-A7BB-7BF26ADF7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25F8-1E3E-B543-9732-6206DAC1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1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532D0B-BB12-1B4A-A944-3EE40BED2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ACE87-63C3-4445-A72D-65D645AA6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C369D-1AEB-D14C-B9D3-24F6E9A48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208A0-C6F5-2E49-94FD-659349945968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BF60-65C3-6748-A6CE-23E536766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B012E-371B-EB46-9BBA-1B0F1DFBD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325F8-1E3E-B543-9732-6206DAC17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3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6D18-4C64-0D43-B435-07899C0FCD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42908-F17F-C047-B712-B3D5D0D289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A4A3ED-1AD2-864F-8B90-6D7E5BBF2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-4520519"/>
            <a:ext cx="11049000" cy="1431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1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4838C-B1D0-794E-94B6-98A0FCE7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A695932-AE3F-D14A-B41E-40922008F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543" y="1825625"/>
            <a:ext cx="3030914" cy="4351338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E37F5E2-788C-C442-B507-EC7BDFB45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4903" y="-7220856"/>
            <a:ext cx="15003257" cy="147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1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1A6E6-600B-984B-98C9-B728EA8F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EAA7A-1F30-9441-BE2A-E9BC339BA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OBERHIRHI FAVOUR OGHENENYORE </a:t>
            </a:r>
          </a:p>
          <a:p>
            <a:r>
              <a:rPr lang="en-US"/>
              <a:t>17/ENG01/019</a:t>
            </a:r>
          </a:p>
          <a:p>
            <a:r>
              <a:rPr lang="en-US"/>
              <a:t>CHEMICAL ENGINEERING </a:t>
            </a:r>
          </a:p>
        </p:txBody>
      </p:sp>
    </p:spTree>
    <p:extLst>
      <p:ext uri="{BB962C8B-B14F-4D97-AF65-F5344CB8AC3E}">
        <p14:creationId xmlns:p14="http://schemas.microsoft.com/office/powerpoint/2010/main" val="1307513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favynyore@gmail.com</dc:creator>
  <cp:lastModifiedBy>favynyore@gmail.com</cp:lastModifiedBy>
  <cp:revision>3</cp:revision>
  <dcterms:created xsi:type="dcterms:W3CDTF">2020-03-21T20:14:11Z</dcterms:created>
  <dcterms:modified xsi:type="dcterms:W3CDTF">2020-03-21T20:30:53Z</dcterms:modified>
</cp:coreProperties>
</file>