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84" r:id="rId1"/>
  </p:sldMasterIdLst>
  <p:notesMasterIdLst>
    <p:notesMasterId r:id="rId2"/>
  </p:notesMasterIdLst>
  <p:sldIdLst>
    <p:sldId id="262" r:id="rId3"/>
    <p:sldId id="264" r:id="rId4"/>
    <p:sldId id="265" r:id="rId5"/>
    <p:sldId id="266" r:id="rId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tableStyles" Target="tableStyle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45849" y="1658034"/>
            <a:ext cx="9144000" cy="420584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365369" y="1122362"/>
            <a:ext cx="9144000" cy="4205844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5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6078"/>
            <a:ext cx="9144000" cy="420584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/>
          </a:p>
        </p:txBody>
      </p:sp>
      <p:sp>
        <p:nvSpPr>
          <p:cNvPr id="104865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GB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26078"/>
            <a:ext cx="9144000" cy="4205844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SM-A307FN</dc:creator>
  <dcterms:created xsi:type="dcterms:W3CDTF">2015-05-12T07:30:45Z</dcterms:created>
  <dcterms:modified xsi:type="dcterms:W3CDTF">2020-04-02T11:50:25Z</dcterms:modified>
</cp:coreProperties>
</file>