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58" r:id="rId3"/>
    <p:sldId id="260" r:id="rId4"/>
    <p:sldId id="261" r:id="rId5"/>
    <p:sldId id="262" r:id="rId6"/>
    <p:sldId id="263" r:id="rId7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tableStyles" Target="tableStyle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468028" y="0"/>
            <a:ext cx="4733440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GB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572852" y="0"/>
            <a:ext cx="3998296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GB"/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563771" y="0"/>
            <a:ext cx="4016458" cy="6858000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GB"/>
          </a:p>
        </p:txBody>
      </p:sp>
      <p:sp>
        <p:nvSpPr>
          <p:cNvPr id="1048652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540122" y="0"/>
            <a:ext cx="4063756" cy="6858000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GB"/>
          </a:p>
        </p:txBody>
      </p:sp>
      <p:sp>
        <p:nvSpPr>
          <p:cNvPr id="1048654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419327" y="0"/>
            <a:ext cx="4305345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terms="http://purl.org/dc/terms/" xmlns:xsi="http://www.w3.org/2001/XMLSchema-instance">
  <dcterms:created xsi:type="dcterms:W3CDTF">2015-05-12T07:30:45Z</dcterms:created>
  <dcterms:modified xsi:type="dcterms:W3CDTF">2020-04-02T12:03:44Z</dcterms:modified>
</cp:coreProperties>
</file>