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0318" y="0"/>
            <a:ext cx="4863364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22133" y="0"/>
            <a:ext cx="5099733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16775" y="0"/>
            <a:ext cx="491045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7244" y="0"/>
            <a:ext cx="5149512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87029" y="0"/>
            <a:ext cx="4969942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78621" y="0"/>
            <a:ext cx="5186758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1572" y="0"/>
            <a:ext cx="486085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SM-A505F</dc:creator>
  <dcterms:created xsi:type="dcterms:W3CDTF">2015-05-12T07:30:45Z</dcterms:created>
  <dcterms:modified xsi:type="dcterms:W3CDTF">2020-04-02T12:43:16Z</dcterms:modified>
</cp:coreProperties>
</file>