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  <p:sldId id="259" r:id="rId5"/>
    <p:sldId id="260" r:id="rId6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tableStyles" Target="tableStyles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542027" y="0"/>
            <a:ext cx="8059945" cy="6857999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42085" y="0"/>
            <a:ext cx="5059830" cy="6858000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002291" y="0"/>
            <a:ext cx="1139418" cy="6858000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374401" y="0"/>
            <a:ext cx="4395197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TECNO LB8</dc:creator>
  <dcterms:created xsi:type="dcterms:W3CDTF">2015-05-12T07:30:45Z</dcterms:created>
  <dcterms:modified xsi:type="dcterms:W3CDTF">2020-04-02T20:07:30Z</dcterms:modified>
</cp:coreProperties>
</file>