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9052" y="0"/>
            <a:ext cx="4885896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31090"/>
            <a:ext cx="9144000" cy="619582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35056" y="0"/>
            <a:ext cx="467388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CC9</dc:creator>
  <dcterms:created xsi:type="dcterms:W3CDTF">2015-05-12T07:30:45Z</dcterms:created>
  <dcterms:modified xsi:type="dcterms:W3CDTF">2020-04-03T11:34:52Z</dcterms:modified>
</cp:coreProperties>
</file>