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43" autoAdjust="0"/>
  </p:normalViewPr>
  <p:slideViewPr>
    <p:cSldViewPr>
      <p:cViewPr varScale="1">
        <p:scale>
          <a:sx n="79" d="100"/>
          <a:sy n="79" d="100"/>
        </p:scale>
        <p:origin x="-151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550B605-70EB-4B73-AFFC-BC88F3F5F02B}" type="datetimeFigureOut">
              <a:rPr lang="en-GB" smtClean="0"/>
              <a:t>05/04/2020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9523A0DE-6854-4293-A209-C600BE47258E}"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50B605-70EB-4B73-AFFC-BC88F3F5F02B}"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50B605-70EB-4B73-AFFC-BC88F3F5F02B}"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50B605-70EB-4B73-AFFC-BC88F3F5F02B}"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50B605-70EB-4B73-AFFC-BC88F3F5F02B}"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9523A0DE-6854-4293-A209-C600BE47258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50B605-70EB-4B73-AFFC-BC88F3F5F02B}"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50B605-70EB-4B73-AFFC-BC88F3F5F02B}" type="datetimeFigureOut">
              <a:rPr lang="en-GB" smtClean="0"/>
              <a:t>05/04/2020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50B605-70EB-4B73-AFFC-BC88F3F5F02B}" type="datetimeFigureOut">
              <a:rPr lang="en-GB" smtClean="0"/>
              <a:t>05/04/2020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B605-70EB-4B73-AFFC-BC88F3F5F02B}" type="datetimeFigureOut">
              <a:rPr lang="en-GB" smtClean="0"/>
              <a:t>05/04/2020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50B605-70EB-4B73-AFFC-BC88F3F5F02B}"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50B605-70EB-4B73-AFFC-BC88F3F5F02B}"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3A0DE-6854-4293-A209-C600BE47258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550B605-70EB-4B73-AFFC-BC88F3F5F02B}" type="datetimeFigureOut">
              <a:rPr lang="en-GB" smtClean="0"/>
              <a:t>05/04/2020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23A0DE-6854-4293-A209-C600BE47258E}"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NAME; JESSE ABOH PERFECTION</a:t>
            </a:r>
            <a:br>
              <a:rPr lang="en-GB" dirty="0" smtClean="0"/>
            </a:br>
            <a:r>
              <a:rPr lang="en-GB" dirty="0" smtClean="0"/>
              <a:t>MATRIC NO;18/ENG02/101</a:t>
            </a:r>
            <a:endParaRPr lang="en-GB" dirty="0"/>
          </a:p>
        </p:txBody>
      </p:sp>
      <p:sp>
        <p:nvSpPr>
          <p:cNvPr id="3" name="Subtitle 2"/>
          <p:cNvSpPr>
            <a:spLocks noGrp="1"/>
          </p:cNvSpPr>
          <p:nvPr>
            <p:ph type="subTitle" idx="1"/>
          </p:nvPr>
        </p:nvSpPr>
        <p:spPr>
          <a:xfrm>
            <a:off x="1187624" y="3645024"/>
            <a:ext cx="6400800" cy="1752600"/>
          </a:xfrm>
        </p:spPr>
        <p:txBody>
          <a:bodyPr>
            <a:noAutofit/>
          </a:bodyPr>
          <a:lstStyle/>
          <a:p>
            <a:r>
              <a:rPr lang="en-GB" sz="2400" b="1" dirty="0" smtClean="0"/>
              <a:t>DEVELOPMENT OF ENVIRONMENTAL HEALTH ENGINEERING FACILITIES, EQUIPMENT,SENSORS AND PUBLIC HEALTH SYSTEMS FOR TACKLING COVID-19 PANDEMIC</a:t>
            </a:r>
            <a:endParaRPr lang="en-GB" sz="2400" b="1" dirty="0"/>
          </a:p>
        </p:txBody>
      </p:sp>
    </p:spTree>
    <p:extLst>
      <p:ext uri="{BB962C8B-B14F-4D97-AF65-F5344CB8AC3E}">
        <p14:creationId xmlns:p14="http://schemas.microsoft.com/office/powerpoint/2010/main" val="350890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47500" lnSpcReduction="20000"/>
          </a:bodyPr>
          <a:lstStyle/>
          <a:p>
            <a:r>
              <a:rPr lang="en-GB" dirty="0"/>
              <a:t>Coronavirus</a:t>
            </a:r>
          </a:p>
          <a:p>
            <a:r>
              <a:rPr lang="en-GB" dirty="0"/>
              <a:t>Overview</a:t>
            </a:r>
          </a:p>
          <a:p>
            <a:r>
              <a:rPr lang="en-GB" dirty="0"/>
              <a:t>Prevention</a:t>
            </a:r>
          </a:p>
          <a:p>
            <a:r>
              <a:rPr lang="en-GB" dirty="0"/>
              <a:t>Symptoms</a:t>
            </a:r>
          </a:p>
          <a:p>
            <a:r>
              <a:rPr lang="en-GB" dirty="0"/>
              <a:t>Coronavirus disease (COVID-19) is an infectious disease caused by a newly discovered coronavirus.</a:t>
            </a:r>
          </a:p>
          <a:p>
            <a:endParaRPr lang="en-GB" dirty="0"/>
          </a:p>
          <a:p>
            <a:r>
              <a:rPr lang="en-GB" dirty="0"/>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a:t>
            </a:r>
          </a:p>
          <a:p>
            <a:endParaRPr lang="en-GB" dirty="0"/>
          </a:p>
          <a:p>
            <a:r>
              <a:rPr lang="en-GB" dirty="0"/>
              <a:t>The best way to prevent and slow down transmission is be well informed about the COVID-19 virus, the disease it causes and how it spreads. Protect yourself and others from infection by washing your hands or using an alcohol based rub frequently and not touching your face. </a:t>
            </a:r>
          </a:p>
          <a:p>
            <a:endParaRPr lang="en-GB" dirty="0"/>
          </a:p>
          <a:p>
            <a:r>
              <a:rPr lang="en-GB" dirty="0"/>
              <a:t>The COVID-19 virus spreads primarily through droplets of saliva or discharge from the nose when an infected person coughs or sneezes, so it’s important that you also practice respiratory etiquette (for example, by coughing into a flexed elbow).</a:t>
            </a:r>
          </a:p>
          <a:p>
            <a:endParaRPr lang="en-GB" dirty="0"/>
          </a:p>
          <a:p>
            <a:r>
              <a:rPr lang="en-GB" dirty="0"/>
              <a:t>At this time, there are no specific vaccines or treatments for COVID-19. However, there are many </a:t>
            </a:r>
            <a:r>
              <a:rPr lang="en-GB" dirty="0" err="1"/>
              <a:t>ongoing</a:t>
            </a:r>
            <a:r>
              <a:rPr lang="en-GB" dirty="0"/>
              <a:t> clinical trials evaluating potential treatments. WHO will continue to provide updated information as soon as clinical findings become available.</a:t>
            </a:r>
          </a:p>
        </p:txBody>
      </p:sp>
    </p:spTree>
    <p:extLst>
      <p:ext uri="{BB962C8B-B14F-4D97-AF65-F5344CB8AC3E}">
        <p14:creationId xmlns:p14="http://schemas.microsoft.com/office/powerpoint/2010/main" val="2885635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PREVENTION TIPS FOR COVID-19</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There’s currently no vaccine to prevent coronavirus disease (COVID-19).</a:t>
            </a:r>
          </a:p>
          <a:p>
            <a:r>
              <a:rPr lang="en-GB" dirty="0"/>
              <a:t>You can protect yourself and help prevent spreading the virus to others if you:</a:t>
            </a:r>
          </a:p>
          <a:p>
            <a:r>
              <a:rPr lang="en-GB" dirty="0"/>
              <a:t>Do</a:t>
            </a:r>
          </a:p>
          <a:p>
            <a:r>
              <a:rPr lang="en-GB" dirty="0"/>
              <a:t>Wash your hands regularly for 20 seconds, with soap and water or alcohol-based hand rub</a:t>
            </a:r>
          </a:p>
          <a:p>
            <a:r>
              <a:rPr lang="en-GB" dirty="0"/>
              <a:t>Cover your nose and mouth with a disposable tissue or flexed elbow when you cough or sneeze</a:t>
            </a:r>
          </a:p>
          <a:p>
            <a:r>
              <a:rPr lang="en-GB" dirty="0"/>
              <a:t>Avoid close contact (1 meter or 3 feet) with people who are unwell</a:t>
            </a:r>
          </a:p>
          <a:p>
            <a:r>
              <a:rPr lang="en-GB" dirty="0"/>
              <a:t>Stay home and self-isolate from others in the household if you feel unwell</a:t>
            </a:r>
          </a:p>
          <a:p>
            <a:r>
              <a:rPr lang="en-GB" dirty="0"/>
              <a:t>Don't</a:t>
            </a:r>
          </a:p>
          <a:p>
            <a:r>
              <a:rPr lang="en-GB" dirty="0"/>
              <a:t>Touch your eyes, nose, or mouth if your hands are not clean</a:t>
            </a:r>
          </a:p>
          <a:p>
            <a:endParaRPr lang="en-GB" dirty="0"/>
          </a:p>
        </p:txBody>
      </p:sp>
    </p:spTree>
    <p:extLst>
      <p:ext uri="{BB962C8B-B14F-4D97-AF65-F5344CB8AC3E}">
        <p14:creationId xmlns:p14="http://schemas.microsoft.com/office/powerpoint/2010/main" val="3128304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COMPUTER ENGINEERING</a:t>
            </a:r>
            <a:endParaRPr lang="en-GB" dirty="0"/>
          </a:p>
        </p:txBody>
      </p:sp>
      <p:sp>
        <p:nvSpPr>
          <p:cNvPr id="3" name="Content Placeholder 2"/>
          <p:cNvSpPr>
            <a:spLocks noGrp="1"/>
          </p:cNvSpPr>
          <p:nvPr>
            <p:ph sz="half" idx="1"/>
          </p:nvPr>
        </p:nvSpPr>
        <p:spPr/>
        <p:txBody>
          <a:bodyPr>
            <a:normAutofit fontScale="85000" lnSpcReduction="20000"/>
          </a:bodyPr>
          <a:lstStyle/>
          <a:p>
            <a:r>
              <a:rPr lang="en-GB" dirty="0"/>
              <a:t>Computer engineering is a discipline that blends Computer science with Electrical engineering. Being a dynamic profession, it harmonizes technology and innovation to develop computer hardware and software. ... With such prospects, computer engineering in Nigeria becomes a gravy train; a hotcake!</a:t>
            </a:r>
          </a:p>
        </p:txBody>
      </p:sp>
      <p:sp>
        <p:nvSpPr>
          <p:cNvPr id="4" name="Content Placeholder 3"/>
          <p:cNvSpPr>
            <a:spLocks noGrp="1"/>
          </p:cNvSpPr>
          <p:nvPr>
            <p:ph sz="half" idx="2"/>
          </p:nvPr>
        </p:nvSpPr>
        <p:spPr/>
        <p:txBody>
          <a:bodyPr>
            <a:normAutofit fontScale="85000" lnSpcReduction="20000"/>
          </a:bodyPr>
          <a:lstStyle/>
          <a:p>
            <a:r>
              <a:rPr lang="en-GB" dirty="0" smtClean="0"/>
              <a:t>Background</a:t>
            </a:r>
            <a:endParaRPr lang="en-GB" dirty="0"/>
          </a:p>
          <a:p>
            <a:r>
              <a:rPr lang="en-GB" dirty="0"/>
              <a:t>Engineering requires many building blocks and tools. To produce real world results, one must practically apply mathematics and sciences to tangible problems and scenarios. Included in this category are the various technical topics which cut across engineering disciplines, encompassing many branches of mathematics and scientific disciplines.</a:t>
            </a:r>
          </a:p>
        </p:txBody>
      </p:sp>
    </p:spTree>
    <p:extLst>
      <p:ext uri="{BB962C8B-B14F-4D97-AF65-F5344CB8AC3E}">
        <p14:creationId xmlns:p14="http://schemas.microsoft.com/office/powerpoint/2010/main" val="1747122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COMPUTER ENGINEERING FACILITIES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Computer-Aided Software Engineering (CASE) software or "facilities" assist computer programmers or system developers in the design, development and testing of a computer program. Traditionally, the steps necessary to implement a computer program were </a:t>
            </a:r>
            <a:r>
              <a:rPr lang="en-GB" dirty="0" err="1"/>
              <a:t>peComputer</a:t>
            </a:r>
            <a:r>
              <a:rPr lang="en-GB" dirty="0"/>
              <a:t>-aided software engineering (CASE) is the domain of software tools used to design and implement applications. ... CASE software is often associated with methods for the development of information systems together with automated tools that can be used in the software development </a:t>
            </a:r>
            <a:r>
              <a:rPr lang="en-GB" dirty="0" err="1"/>
              <a:t>processrformed</a:t>
            </a:r>
            <a:r>
              <a:rPr lang="en-GB" dirty="0"/>
              <a:t> manually.</a:t>
            </a:r>
          </a:p>
        </p:txBody>
      </p:sp>
    </p:spTree>
    <p:extLst>
      <p:ext uri="{BB962C8B-B14F-4D97-AF65-F5344CB8AC3E}">
        <p14:creationId xmlns:p14="http://schemas.microsoft.com/office/powerpoint/2010/main" val="294844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COMPUTER ENGINEERING HAS CHANGED THE WORLD</a:t>
            </a:r>
            <a:endParaRPr lang="en-GB" dirty="0"/>
          </a:p>
        </p:txBody>
      </p:sp>
      <p:sp>
        <p:nvSpPr>
          <p:cNvPr id="3" name="Text Placeholder 2"/>
          <p:cNvSpPr>
            <a:spLocks noGrp="1"/>
          </p:cNvSpPr>
          <p:nvPr>
            <p:ph type="body" idx="2"/>
          </p:nvPr>
        </p:nvSpPr>
        <p:spPr/>
        <p:txBody>
          <a:bodyPr/>
          <a:lstStyle/>
          <a:p>
            <a:r>
              <a:rPr lang="en-GB" dirty="0"/>
              <a:t>Computers have changed the world in many ways. They allow huge amounts of information to be stored in a small space. They also allow a person to calculate mathematical problems with ease. Finally, computers allow people to communicate with one another through internet sites such as </a:t>
            </a:r>
            <a:r>
              <a:rPr lang="en-GB" dirty="0" err="1"/>
              <a:t>FaThey</a:t>
            </a:r>
            <a:r>
              <a:rPr lang="en-GB" dirty="0"/>
              <a:t> have made human lives better and happier. There are many computer uses in different fields of work. Engineers, architects, </a:t>
            </a:r>
            <a:r>
              <a:rPr lang="en-GB" dirty="0" err="1"/>
              <a:t>jewelers</a:t>
            </a:r>
            <a:r>
              <a:rPr lang="en-GB" dirty="0"/>
              <a:t>, and filmmakers all use computers to design things. Teachers, writers, and most office workers use computers for research, word processing and </a:t>
            </a:r>
            <a:r>
              <a:rPr lang="en-GB" dirty="0" err="1"/>
              <a:t>emailingcebook</a:t>
            </a:r>
            <a:r>
              <a:rPr lang="en-GB" dirty="0"/>
              <a:t>, My Space, and Twitter</a:t>
            </a:r>
            <a:r>
              <a:rPr lang="en-GB" dirty="0" smtClean="0"/>
              <a:t>.</a:t>
            </a:r>
            <a:endParaRPr lang="en-GB" dirty="0"/>
          </a:p>
        </p:txBody>
      </p:sp>
      <p:sp>
        <p:nvSpPr>
          <p:cNvPr id="4" name="Content Placeholder 3"/>
          <p:cNvSpPr>
            <a:spLocks noGrp="1"/>
          </p:cNvSpPr>
          <p:nvPr>
            <p:ph sz="half" idx="1"/>
          </p:nvPr>
        </p:nvSpPr>
        <p:spPr/>
        <p:txBody>
          <a:bodyPr/>
          <a:lstStyle/>
          <a:p>
            <a:r>
              <a:rPr lang="en-GB" dirty="0"/>
              <a:t>Some of the positive effects are faster communication, an organization of data and information, computerization of tasks, and easier access to the information. Some of the negative effects of computers are human's break their social interact with friends and families, cause back problem, depression, and poor health.</a:t>
            </a:r>
          </a:p>
        </p:txBody>
      </p:sp>
    </p:spTree>
    <p:extLst>
      <p:ext uri="{BB962C8B-B14F-4D97-AF65-F5344CB8AC3E}">
        <p14:creationId xmlns:p14="http://schemas.microsoft.com/office/powerpoint/2010/main" val="344938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COMPUTER ENGINEERING CAN TACKLE COVID-19</a:t>
            </a:r>
            <a:endParaRPr lang="en-GB" dirty="0"/>
          </a:p>
        </p:txBody>
      </p:sp>
      <p:sp>
        <p:nvSpPr>
          <p:cNvPr id="3" name="Content Placeholder 2"/>
          <p:cNvSpPr>
            <a:spLocks noGrp="1"/>
          </p:cNvSpPr>
          <p:nvPr>
            <p:ph idx="1"/>
          </p:nvPr>
        </p:nvSpPr>
        <p:spPr/>
        <p:txBody>
          <a:bodyPr>
            <a:normAutofit fontScale="32500" lnSpcReduction="20000"/>
          </a:bodyPr>
          <a:lstStyle/>
          <a:p>
            <a:r>
              <a:rPr lang="en-GB" dirty="0"/>
              <a:t>You can help fight the coronavirus. All you need is a computer</a:t>
            </a:r>
          </a:p>
          <a:p>
            <a:r>
              <a:rPr lang="en-GB" dirty="0"/>
              <a:t>Donating computing time can help create a virtual supercomputer that can search for a cure</a:t>
            </a:r>
          </a:p>
          <a:p>
            <a:r>
              <a:rPr lang="en-GB" dirty="0"/>
              <a:t>coronavirus computer illustration</a:t>
            </a:r>
          </a:p>
          <a:p>
            <a:r>
              <a:rPr lang="en-GB" dirty="0"/>
              <a:t>The </a:t>
            </a:r>
            <a:r>
              <a:rPr lang="en-GB" dirty="0" err="1"/>
              <a:t>Folding@home</a:t>
            </a:r>
            <a:r>
              <a:rPr lang="en-GB" dirty="0"/>
              <a:t> virtual supercomputer, which draws on the computing power of many home computers, is searching for ways to attack the novel coronavirus with new drugs.</a:t>
            </a:r>
          </a:p>
          <a:p>
            <a:endParaRPr lang="en-GB" dirty="0"/>
          </a:p>
          <a:p>
            <a:r>
              <a:rPr lang="en-GB" dirty="0"/>
              <a:t>PHOTO: METAMORWORKS/ISTOCK/GETTY IMAGES PLUS; VIRUS: FILO/DIGITALVISION VECTORS/GETTY IMAGES</a:t>
            </a:r>
          </a:p>
          <a:p>
            <a:endParaRPr lang="en-GB" dirty="0"/>
          </a:p>
          <a:p>
            <a:r>
              <a:rPr lang="en-GB" dirty="0"/>
              <a:t>Share this:</a:t>
            </a:r>
          </a:p>
          <a:p>
            <a:r>
              <a:rPr lang="en-GB" dirty="0"/>
              <a:t>Facebook</a:t>
            </a:r>
          </a:p>
          <a:p>
            <a:r>
              <a:rPr lang="en-GB" dirty="0"/>
              <a:t>Twitter</a:t>
            </a:r>
          </a:p>
          <a:p>
            <a:r>
              <a:rPr lang="en-GB" dirty="0"/>
              <a:t>Pocket</a:t>
            </a:r>
          </a:p>
          <a:p>
            <a:r>
              <a:rPr lang="en-GB" dirty="0" err="1"/>
              <a:t>Reddit</a:t>
            </a:r>
            <a:endParaRPr lang="en-GB" dirty="0"/>
          </a:p>
          <a:p>
            <a:r>
              <a:rPr lang="en-GB" dirty="0"/>
              <a:t>Print</a:t>
            </a:r>
          </a:p>
          <a:p>
            <a:r>
              <a:rPr lang="en-GB" dirty="0"/>
              <a:t>By Maria </a:t>
            </a:r>
            <a:r>
              <a:rPr lang="en-GB" dirty="0" err="1"/>
              <a:t>Temming</a:t>
            </a:r>
            <a:endParaRPr lang="en-GB" dirty="0"/>
          </a:p>
          <a:p>
            <a:endParaRPr lang="en-GB" dirty="0"/>
          </a:p>
          <a:p>
            <a:r>
              <a:rPr lang="en-GB" dirty="0"/>
              <a:t>MARCH 25, 2020 AT 6:00 AM</a:t>
            </a:r>
          </a:p>
          <a:p>
            <a:endParaRPr lang="en-GB" dirty="0"/>
          </a:p>
          <a:p>
            <a:r>
              <a:rPr lang="en-GB" dirty="0"/>
              <a:t>UPDATED MARCH 26, 2020 AT 1:30 PM</a:t>
            </a:r>
          </a:p>
          <a:p>
            <a:endParaRPr lang="en-GB" dirty="0"/>
          </a:p>
          <a:p>
            <a:r>
              <a:rPr lang="en-GB" dirty="0"/>
              <a:t>Staying home isn’t the only way to help fight the coronavirus pandemic.</a:t>
            </a:r>
          </a:p>
          <a:p>
            <a:endParaRPr lang="en-GB" dirty="0"/>
          </a:p>
          <a:p>
            <a:r>
              <a:rPr lang="en-GB" dirty="0"/>
              <a:t>Hundreds of thousands of volunteers have added their home computers to a vast network that forms a virtual supercomputer called </a:t>
            </a:r>
            <a:r>
              <a:rPr lang="en-GB" dirty="0" err="1"/>
              <a:t>Folding@home</a:t>
            </a:r>
            <a:r>
              <a:rPr lang="en-GB" dirty="0"/>
              <a:t>. The </a:t>
            </a:r>
            <a:r>
              <a:rPr lang="en-GB" dirty="0" err="1"/>
              <a:t>Folding@home</a:t>
            </a:r>
            <a:r>
              <a:rPr lang="en-GB" dirty="0"/>
              <a:t> project, which uses </a:t>
            </a:r>
            <a:r>
              <a:rPr lang="en-GB" dirty="0" err="1"/>
              <a:t>crowdsourced</a:t>
            </a:r>
            <a:r>
              <a:rPr lang="en-GB" dirty="0"/>
              <a:t> computing power to run simulations of proteins for researchers studying diseases, announced in February that it would begin </a:t>
            </a:r>
            <a:r>
              <a:rPr lang="en-GB" dirty="0" err="1"/>
              <a:t>analyzing</a:t>
            </a:r>
            <a:r>
              <a:rPr lang="en-GB" dirty="0"/>
              <a:t> proteins found in the coronavirus behind the </a:t>
            </a:r>
            <a:r>
              <a:rPr lang="en-GB" dirty="0" err="1"/>
              <a:t>ongoing</a:t>
            </a:r>
            <a:r>
              <a:rPr lang="en-GB" dirty="0"/>
              <a:t> pandemic (SN: 3/4/20). These proteins are tools that help the virus infect human cells. Using computer simulations, researchers are mapping the coronavirus’s proteins, in hopes of revealing vulnerabilities that can be attacked with new drugs.</a:t>
            </a:r>
          </a:p>
          <a:p>
            <a:endParaRPr lang="en-GB" dirty="0"/>
          </a:p>
          <a:p>
            <a:r>
              <a:rPr lang="en-GB" dirty="0"/>
              <a:t>The more volunteers who donate their unused computing power to the effort, the faster the virtual supercomputer can work its magic. Since the project announced its new focus on the coronavirus, around 400,000 new volunteers had joined, as of March 19. By March 26, that number had swelled to around 700,000. The collective computing power of that legion of volunteers makes </a:t>
            </a:r>
            <a:r>
              <a:rPr lang="en-GB" dirty="0" err="1"/>
              <a:t>Folding@home</a:t>
            </a:r>
            <a:r>
              <a:rPr lang="en-GB" dirty="0"/>
              <a:t> by far the most powerful supercomputer in the world.</a:t>
            </a:r>
          </a:p>
          <a:p>
            <a:endParaRPr lang="en-GB" dirty="0"/>
          </a:p>
          <a:p>
            <a:r>
              <a:rPr lang="en-GB" dirty="0"/>
              <a:t>Science News spoke with project leader Gregory Bowman, a biophysicist at Washington University School of Medicine in St. Louis, about how the project works and how people can help.</a:t>
            </a:r>
          </a:p>
        </p:txBody>
      </p:sp>
    </p:spTree>
    <p:extLst>
      <p:ext uri="{BB962C8B-B14F-4D97-AF65-F5344CB8AC3E}">
        <p14:creationId xmlns:p14="http://schemas.microsoft.com/office/powerpoint/2010/main" val="4077509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COMPUTER ENGINEERING CAN TACKLE COVID 19</a:t>
            </a:r>
            <a:endParaRPr lang="en-GB" dirty="0"/>
          </a:p>
        </p:txBody>
      </p:sp>
      <p:sp>
        <p:nvSpPr>
          <p:cNvPr id="3" name="Content Placeholder 2"/>
          <p:cNvSpPr>
            <a:spLocks noGrp="1"/>
          </p:cNvSpPr>
          <p:nvPr>
            <p:ph idx="1"/>
          </p:nvPr>
        </p:nvSpPr>
        <p:spPr/>
        <p:txBody>
          <a:bodyPr>
            <a:normAutofit fontScale="55000" lnSpcReduction="20000"/>
          </a:bodyPr>
          <a:lstStyle/>
          <a:p>
            <a:r>
              <a:rPr lang="en-GB" dirty="0"/>
              <a:t>How do simulations help map coronavirus proteins?</a:t>
            </a:r>
          </a:p>
          <a:p>
            <a:r>
              <a:rPr lang="en-GB" dirty="0"/>
              <a:t>Researchers have taken snapshots of the proteins of the coronavirus, called SARS-CoV-2, using techniques like X-ray crystallography and </a:t>
            </a:r>
            <a:r>
              <a:rPr lang="en-GB" dirty="0" err="1"/>
              <a:t>cryo</a:t>
            </a:r>
            <a:r>
              <a:rPr lang="en-GB" dirty="0"/>
              <a:t>-electron microscopy (SN: 10/4/17). But proteins don’t hold still, Bowman says.</a:t>
            </a:r>
          </a:p>
          <a:p>
            <a:endParaRPr lang="en-GB" dirty="0"/>
          </a:p>
          <a:p>
            <a:r>
              <a:rPr lang="en-GB" dirty="0"/>
              <a:t>“All the atoms in the protein and [its surroundings] are continually pushing and pulling on each other,” he says. “What we’re doing is </a:t>
            </a:r>
            <a:r>
              <a:rPr lang="en-GB" dirty="0" err="1"/>
              <a:t>modeling</a:t>
            </a:r>
            <a:r>
              <a:rPr lang="en-GB" dirty="0"/>
              <a:t> those physical interactions in the computer.” Those simulations reveal the different shapes a protein’s structure can take.</a:t>
            </a:r>
          </a:p>
          <a:p>
            <a:endParaRPr lang="en-GB" dirty="0"/>
          </a:p>
          <a:p>
            <a:r>
              <a:rPr lang="en-GB" dirty="0"/>
              <a:t>What kinds of vulnerabilities are you looking for?</a:t>
            </a:r>
          </a:p>
          <a:p>
            <a:r>
              <a:rPr lang="en-GB" dirty="0"/>
              <a:t>“You want a nice pocket on the surface of a protein where you can imagine this little molecule that we design inserting into a groove,” Bowman says. But many proteins, particularly those in viruses, have seemingly smooth surfaces, making them hard to target.</a:t>
            </a:r>
          </a:p>
          <a:p>
            <a:endParaRPr lang="en-GB" dirty="0"/>
          </a:p>
          <a:p>
            <a:r>
              <a:rPr lang="en-GB" dirty="0" err="1"/>
              <a:t>Folding@home</a:t>
            </a:r>
            <a:r>
              <a:rPr lang="en-GB" dirty="0"/>
              <a:t> simulations give scientists a chance to uncover what Bowman calls “cryptic pockets” — potential docking sites for drugs that aren’t visible in still images of the protein, but are revealed as the protein wriggles around in a computer simulation.</a:t>
            </a:r>
          </a:p>
          <a:p>
            <a:endParaRPr lang="en-GB"/>
          </a:p>
          <a:p>
            <a:endParaRPr lang="en-GB"/>
          </a:p>
        </p:txBody>
      </p:sp>
    </p:spTree>
    <p:extLst>
      <p:ext uri="{BB962C8B-B14F-4D97-AF65-F5344CB8AC3E}">
        <p14:creationId xmlns:p14="http://schemas.microsoft.com/office/powerpoint/2010/main" val="2539083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1225</Words>
  <Application>Microsoft Office PowerPoint</Application>
  <PresentationFormat>On-screen Show (4:3)</PresentationFormat>
  <Paragraphs>72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NAME; JESSE ABOH PERFECTION MATRIC NO;18/ENG02/101</vt:lpstr>
      <vt:lpstr>INTRODUCTION</vt:lpstr>
      <vt:lpstr>PREVENTION TIPS FOR COVID-19</vt:lpstr>
      <vt:lpstr>COMPUTER ENGINEERING</vt:lpstr>
      <vt:lpstr>COMPUTER ENGINEERING FACILITIES</vt:lpstr>
      <vt:lpstr>HOW COMPUTER ENGINEERING HAS CHANGED THE WORLD</vt:lpstr>
      <vt:lpstr>HOW COMPUTER ENGINEERING CAN TACKLE COVID-19</vt:lpstr>
      <vt:lpstr>HOW COMPUTER ENGINEERING CAN TACKLE COVID 19</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JESSE ABOH PERFECTION MATRIC NO;18/ENG02/101</dc:title>
  <dc:creator>JESSE ABOH</dc:creator>
  <cp:lastModifiedBy>JESSE ABOH</cp:lastModifiedBy>
  <cp:revision>6</cp:revision>
  <dcterms:created xsi:type="dcterms:W3CDTF">2020-04-05T19:22:08Z</dcterms:created>
  <dcterms:modified xsi:type="dcterms:W3CDTF">2020-04-05T20:15:48Z</dcterms:modified>
</cp:coreProperties>
</file>