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00" autoAdjust="0"/>
    <p:restoredTop sz="94242" autoAdjust="0"/>
  </p:normalViewPr>
  <p:slideViewPr>
    <p:cSldViewPr>
      <p:cViewPr varScale="1">
        <p:scale>
          <a:sx n="63" d="100"/>
          <a:sy n="63" d="100"/>
        </p:scale>
        <p:origin x="-120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33FE-A4AC-4B01-ACB9-D21092D8E7F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DC2B-D822-4D2F-B7DF-28D5B39B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3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33FE-A4AC-4B01-ACB9-D21092D8E7F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DC2B-D822-4D2F-B7DF-28D5B39B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9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33FE-A4AC-4B01-ACB9-D21092D8E7F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DC2B-D822-4D2F-B7DF-28D5B39B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33FE-A4AC-4B01-ACB9-D21092D8E7F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DC2B-D822-4D2F-B7DF-28D5B39B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33FE-A4AC-4B01-ACB9-D21092D8E7F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DC2B-D822-4D2F-B7DF-28D5B39B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2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33FE-A4AC-4B01-ACB9-D21092D8E7F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DC2B-D822-4D2F-B7DF-28D5B39B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7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33FE-A4AC-4B01-ACB9-D21092D8E7F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DC2B-D822-4D2F-B7DF-28D5B39B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33FE-A4AC-4B01-ACB9-D21092D8E7F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DC2B-D822-4D2F-B7DF-28D5B39B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5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33FE-A4AC-4B01-ACB9-D21092D8E7F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DC2B-D822-4D2F-B7DF-28D5B39B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4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33FE-A4AC-4B01-ACB9-D21092D8E7F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DC2B-D822-4D2F-B7DF-28D5B39B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5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33FE-A4AC-4B01-ACB9-D21092D8E7F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DC2B-D822-4D2F-B7DF-28D5B39B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0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E33FE-A4AC-4B01-ACB9-D21092D8E7F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4DC2B-D822-4D2F-B7DF-28D5B39B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Conflict Analysis</a:t>
            </a:r>
            <a:r>
              <a:rPr lang="en-US" sz="1050" dirty="0">
                <a:ea typeface="Calibri"/>
                <a:cs typeface="Times New Roman"/>
              </a:rPr>
              <a:t/>
            </a:r>
            <a:br>
              <a:rPr lang="en-US" sz="1050" dirty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19/sms10/002</a:t>
            </a:r>
            <a:endParaRPr lang="en-US" sz="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Chris </a:t>
            </a:r>
            <a:r>
              <a:rPr lang="en-US" b="1" dirty="0" err="1" smtClean="0">
                <a:effectLst/>
                <a:latin typeface="Times New Roman"/>
                <a:ea typeface="Calibri"/>
                <a:cs typeface="Times New Roman"/>
              </a:rPr>
              <a:t>Akoma</a:t>
            </a:r>
            <a:endParaRPr lang="en-US" sz="8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83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Uganda (Buganda) and British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causes of the conflict are </a:t>
            </a:r>
          </a:p>
          <a:p>
            <a:r>
              <a:rPr lang="en-US" dirty="0" smtClean="0"/>
              <a:t> </a:t>
            </a:r>
            <a:r>
              <a:rPr lang="en-US" dirty="0"/>
              <a:t>Natural Resource(Nile River)</a:t>
            </a:r>
          </a:p>
          <a:p>
            <a:pPr lvl="0"/>
            <a:r>
              <a:rPr lang="en-US" dirty="0" smtClean="0"/>
              <a:t>Power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WHO IS INVOLVED IN THE CONFLICT?</a:t>
            </a:r>
          </a:p>
          <a:p>
            <a:pPr lvl="0"/>
            <a:r>
              <a:rPr lang="en-US" dirty="0"/>
              <a:t>British (UK)</a:t>
            </a:r>
          </a:p>
          <a:p>
            <a:pPr lvl="0"/>
            <a:r>
              <a:rPr lang="en-US" dirty="0"/>
              <a:t>Buganda(Uganda)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8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RELATIONSHIP BETWEEN THE PEOPLE IN THE CONFLICT?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•	The two countries have no relationship; all that the British wanted was to discover the source of the Nile River and power. The British did not come to make any good relationship with the Uganda.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3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ACCOMMODATION</a:t>
            </a:r>
          </a:p>
          <a:p>
            <a:r>
              <a:rPr lang="en-US" dirty="0" smtClean="0"/>
              <a:t>CONFRONTION AND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5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 Amin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conflict was about POWER.</a:t>
            </a:r>
          </a:p>
          <a:p>
            <a:r>
              <a:rPr lang="en-US" dirty="0" smtClean="0"/>
              <a:t>The people or groups in that conflict are (IDI AMIN, TANZANIA, and THE UGANDA PEOPLE)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7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relationship between the groups and people are (Idi Amin was a military officer in Uganda and made himself president for life. Tanzania helps the Uganda people to fight Idi Amin and brought peace back to Uganda).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01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andling styles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CONFRONTION</a:t>
            </a:r>
          </a:p>
          <a:p>
            <a:r>
              <a:rPr lang="en-US" smtClean="0"/>
              <a:t>COMPROMISE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10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125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Conflict Analysis </vt:lpstr>
      <vt:lpstr>Uganda (Buganda) and British</vt:lpstr>
      <vt:lpstr>WHAT IS THE RELATIONSHIP BETWEEN THE PEOPLE IN THE CONFLICT?</vt:lpstr>
      <vt:lpstr>STYLES</vt:lpstr>
      <vt:lpstr>Idi Amin</vt:lpstr>
      <vt:lpstr>PowerPoint Presentation</vt:lpstr>
      <vt:lpstr>Handling styles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Analysis</dc:title>
  <dc:creator>HP</dc:creator>
  <cp:lastModifiedBy>HP</cp:lastModifiedBy>
  <cp:revision>2</cp:revision>
  <dcterms:created xsi:type="dcterms:W3CDTF">2020-04-07T10:38:22Z</dcterms:created>
  <dcterms:modified xsi:type="dcterms:W3CDTF">2020-04-07T10:55:38Z</dcterms:modified>
</cp:coreProperties>
</file>