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9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9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30731" y="0"/>
            <a:ext cx="4882537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751445" y="0"/>
            <a:ext cx="5641110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24349" y="0"/>
            <a:ext cx="4695301" cy="6857999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27626" y="0"/>
            <a:ext cx="4488748" cy="6857999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15292" y="0"/>
            <a:ext cx="5113416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24336" y="0"/>
            <a:ext cx="5095328" cy="6857999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13366" y="1262973"/>
            <a:ext cx="6917267" cy="4332053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M6</dc:creator>
  <dcterms:created xsi:type="dcterms:W3CDTF">2015-05-12T07:30:45Z</dcterms:created>
  <dcterms:modified xsi:type="dcterms:W3CDTF">2020-04-07T22:54:22Z</dcterms:modified>
</cp:coreProperties>
</file>