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9" r:id="rId5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tableStyles" Target="tableStyles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66479" y="0"/>
            <a:ext cx="5011042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480593" y="0"/>
            <a:ext cx="6182813" cy="68580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82647" y="0"/>
            <a:ext cx="5178705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SM-A505F</dc:creator>
  <dcterms:created xsi:type="dcterms:W3CDTF">2015-05-12T07:30:45Z</dcterms:created>
  <dcterms:modified xsi:type="dcterms:W3CDTF">2020-04-08T12:04:49Z</dcterms:modified>
</cp:coreProperties>
</file>