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  <p:sldId id="260" r:id="rId4"/>
    <p:sldId id="261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18540" y="0"/>
            <a:ext cx="390692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6883" y="0"/>
            <a:ext cx="3850233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53440" y="0"/>
            <a:ext cx="363711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CC6</dc:creator>
  <dcterms:created xsi:type="dcterms:W3CDTF">2015-05-12T07:30:45Z</dcterms:created>
  <dcterms:modified xsi:type="dcterms:W3CDTF">2020-04-09T11:28:06Z</dcterms:modified>
</cp:coreProperties>
</file>