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Default Extension="jpe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docProps/app.xml" ContentType="application/vnd.openxmlformats-officedocument.extended-properties+xml"/>
  <Override PartName="/docProps/core.xml" ContentType="application/vnd.openxmlformats-package.core-properties+xml"/>
</Types>
</file>

<file path=_rels/.rels><?xml version="1.0" encoding="UTF-8" standalone="yes"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/Relationships>
</file>

<file path=ppt/presentation.xml><?xml version="1.0" encoding="utf-8"?>
<p:presentation xmlns:p="http://schemas.openxmlformats.org/presentationml/2006/main" xmlns:r="http://schemas.openxmlformats.org/officeDocument/2006/relationships" xmlns:a="http://schemas.openxmlformats.org/drawingml/2006/main" saveSubsetFonts="1">
  <p:sldMasterIdLst>
    <p:sldMasterId id="2147483648" r:id="rId1"/>
  </p:sldMasterIdLst>
  <p:notesMasterIdLst>
    <p:notesMasterId r:id="rId2"/>
  </p:notesMasterIdLst>
  <p:sldIdLst>
    <p:sldId id="256" r:id="rId3"/>
    <p:sldId id="258" r:id="rId4"/>
    <p:sldId id="259" r:id="rId5"/>
    <p:sldId id="260" r:id="rId6"/>
    <p:sldId id="261" r:id="rId7"/>
    <p:sldId id="262" r:id="rId8"/>
    <p:sldId id="263" r:id="rId9"/>
  </p:sldIdLst>
  <p:sldSz type="screen4x3" cy="6858000" cx="9144000"/>
  <p:notesSz cx="6858000" cy="9144000"/>
  <p:defaultTextStyle>
    <a:defPPr>
      <a:defRPr lang="zh-CN"/>
    </a:defPPr>
    <a:lvl1pPr algn="l" defTabSz="914400" eaLnBrk="1" hangingPunct="1" latinLnBrk="0" marL="0" rtl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algn="l" defTabSz="914400" eaLnBrk="1" hangingPunct="1" latinLnBrk="0" marL="457200" rtl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algn="l" defTabSz="914400" eaLnBrk="1" hangingPunct="1" latinLnBrk="0" marL="914400" rtl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algn="l" defTabSz="914400" eaLnBrk="1" hangingPunct="1" latinLnBrk="0" marL="1371600" rtl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algn="l" defTabSz="914400" eaLnBrk="1" hangingPunct="1" latinLnBrk="0" marL="1828800" rtl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algn="l" defTabSz="914400" eaLnBrk="1" hangingPunct="1" latinLnBrk="0" marL="2286000" rtl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algn="l" defTabSz="914400" eaLnBrk="1" hangingPunct="1" latinLnBrk="0" marL="2743200" rtl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algn="l" defTabSz="914400" eaLnBrk="1" hangingPunct="1" latinLnBrk="0" marL="3200400" rtl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algn="l" defTabSz="914400" eaLnBrk="1" hangingPunct="1" latinLnBrk="0" marL="3657600" rtl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p="http://schemas.openxmlformats.org/presentationml/2006/main" xmlns:r="http://schemas.openxmlformats.org/officeDocument/2006/relationships" xmlns:a="http://schemas.openxmlformats.org/drawing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p="http://schemas.openxmlformats.org/presentationml/2006/main" xmlns:r="http://schemas.openxmlformats.org/officeDocument/2006/relationships" xmlns:a="http://schemas.openxmlformats.org/drawing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1446" y="108"/>
      </p:cViewPr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Relationship Id="rId9" Type="http://schemas.openxmlformats.org/officeDocument/2006/relationships/slide" Target="slides/slide7.xml"/><Relationship Id="rId10" Type="http://schemas.openxmlformats.org/officeDocument/2006/relationships/tableStyles" Target="tableStyles.xml"/><Relationship Id="rId11" Type="http://schemas.openxmlformats.org/officeDocument/2006/relationships/presProps" Target="presProps.xml"/><Relationship Id="rId12" Type="http://schemas.openxmlformats.org/officeDocument/2006/relationships/viewProps" Target="viewProps.xml"/><Relationship Id="rId13" Type="http://schemas.openxmlformats.org/officeDocument/2006/relationships/theme" Target="theme/theme1.xml"/></Relationships>
</file>

<file path=ppt/notesMasters/_rels/notesMaster1.xml.rels><?xml version="1.0" encoding="UTF-8" standalone="yes"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</p:bgPr>
    </p:bg>
    <p:spTree>
      <p:nvGrpSpPr>
        <p:cNvPr id="27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41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2" y="1"/>
            <a:ext cx="3076575" cy="512763"/>
          </a:xfrm>
          <a:prstGeom prst="rect"/>
          <a:noFill/>
          <a:ln w="9525">
            <a:noFill/>
            <a:miter lim="800000"/>
            <a:headEnd/>
            <a:tailEnd/>
          </a:ln>
          <a:effectLst/>
        </p:spPr>
        <p:txBody>
          <a:bodyPr anchor="t" anchorCtr="0" bIns="45745" compatLnSpc="1" lIns="91492" numCol="1" rIns="91492" tIns="45745" vert="horz" wrap="square">
            <a:prstTxWarp prst="textNoShape"/>
          </a:bodyPr>
          <a:lstStyle>
            <a:lvl1pPr algn="l">
              <a:defRPr sz="1100"/>
            </a:lvl1pPr>
          </a:lstStyle>
          <a:p>
            <a:endParaRPr lang="en-US"/>
          </a:p>
        </p:txBody>
      </p:sp>
      <p:sp>
        <p:nvSpPr>
          <p:cNvPr id="1048642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1139" y="1"/>
            <a:ext cx="3076575" cy="512763"/>
          </a:xfrm>
          <a:prstGeom prst="rect"/>
          <a:noFill/>
          <a:ln w="9525">
            <a:noFill/>
            <a:miter lim="800000"/>
            <a:headEnd/>
            <a:tailEnd/>
          </a:ln>
          <a:effectLst/>
        </p:spPr>
        <p:txBody>
          <a:bodyPr anchor="t" anchorCtr="0" bIns="45745" compatLnSpc="1" lIns="91492" numCol="1" rIns="91492" tIns="45745" vert="horz" wrap="square">
            <a:prstTxWarp prst="textNoShape"/>
          </a:bodyPr>
          <a:lstStyle>
            <a:lvl1pPr algn="r">
              <a:defRPr sz="1100"/>
            </a:lvl1pPr>
          </a:lstStyle>
          <a:p>
            <a:endParaRPr lang="en-US"/>
          </a:p>
        </p:txBody>
      </p:sp>
      <p:sp>
        <p:nvSpPr>
          <p:cNvPr id="1048643" name="Rectangle 4"/>
          <p:cNvSpPr>
            <a:spLocks noChangeAspect="1" noRot="1" noGrp="1" noChangeArrowheads="1" noTextEdit="1"/>
          </p:cNvSpPr>
          <p:nvPr>
            <p:ph type="sldImg" idx="2"/>
          </p:nvPr>
        </p:nvSpPr>
        <p:spPr bwMode="auto">
          <a:xfrm>
            <a:off x="990600" y="766763"/>
            <a:ext cx="5118100" cy="3838575"/>
          </a:xfrm>
          <a:prstGeom prst="rect"/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1048644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9614" y="4862514"/>
            <a:ext cx="5680075" cy="4605337"/>
          </a:xfrm>
          <a:prstGeom prst="rect"/>
          <a:noFill/>
          <a:ln w="9525">
            <a:noFill/>
            <a:miter lim="800000"/>
            <a:headEnd/>
            <a:tailEnd/>
          </a:ln>
          <a:effectLst/>
        </p:spPr>
        <p:txBody>
          <a:bodyPr anchor="t" anchorCtr="0" bIns="45745" compatLnSpc="1" lIns="91492" numCol="1" rIns="91492" tIns="45745" vert="horz" wrap="square">
            <a:prstTxWarp prst="textNoShape"/>
          </a:bodyPr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48645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2" y="9720264"/>
            <a:ext cx="3076575" cy="512762"/>
          </a:xfrm>
          <a:prstGeom prst="rect"/>
          <a:noFill/>
          <a:ln w="9525">
            <a:noFill/>
            <a:miter lim="800000"/>
            <a:headEnd/>
            <a:tailEnd/>
          </a:ln>
          <a:effectLst/>
        </p:spPr>
        <p:txBody>
          <a:bodyPr anchor="b" anchorCtr="0" bIns="45745" compatLnSpc="1" lIns="91492" numCol="1" rIns="91492" tIns="45745" vert="horz" wrap="square">
            <a:prstTxWarp prst="textNoShape"/>
          </a:bodyPr>
          <a:lstStyle>
            <a:lvl1pPr algn="l">
              <a:defRPr sz="1100"/>
            </a:lvl1pPr>
          </a:lstStyle>
          <a:p>
            <a:endParaRPr lang="en-US"/>
          </a:p>
        </p:txBody>
      </p:sp>
      <p:sp>
        <p:nvSpPr>
          <p:cNvPr id="1048646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1139" y="9720264"/>
            <a:ext cx="3076575" cy="512762"/>
          </a:xfrm>
          <a:prstGeom prst="rect"/>
          <a:noFill/>
          <a:ln w="9525">
            <a:noFill/>
            <a:miter lim="800000"/>
            <a:headEnd/>
            <a:tailEnd/>
          </a:ln>
          <a:effectLst/>
        </p:spPr>
        <p:txBody>
          <a:bodyPr anchor="b" anchorCtr="0" bIns="45745" compatLnSpc="1" lIns="91492" numCol="1" rIns="91492" tIns="45745" vert="horz" wrap="square">
            <a:prstTxWarp prst="textNoShape"/>
          </a:bodyPr>
          <a:lstStyle>
            <a:lvl1pPr algn="r">
              <a:defRPr sz="1100"/>
            </a:lvl1pPr>
          </a:lstStyle>
          <a:p>
            <a:fld id="{A9A0EA98-5831-4853-B862-C702E6EB345C}" type="slidenum">
              <a:rPr lang="en-US"/>
              <a:t>‹#›</a:t>
            </a:fld>
            <a:endParaRPr lang="en-US"/>
          </a:p>
        </p:txBody>
      </p:sp>
    </p:spTree>
  </p:cSld>
  <p:clrMap accent1="accent1" accent2="accent2" accent3="accent3" accent4="accent4" accent5="accent5" accent6="accent6" bg1="lt1" bg2="lt2" tx1="dk1" tx2="dk2" hlink="hlink" folHlink="folHlink"/>
  <p:notesStyle>
    <a:lvl1pPr algn="l" fontAlgn="base" rtl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algn="l" fontAlgn="base" marL="457200" rtl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algn="l" fontAlgn="base" marL="914400" rtl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algn="l" fontAlgn="base" marL="1371600" rtl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algn="l" fontAlgn="base" marL="1828800" rtl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algn="l" defTabSz="914400" eaLnBrk="1" hangingPunct="1" latinLnBrk="0" marL="2286000" rtl="0">
      <a:defRPr sz="1200" kern="1200">
        <a:solidFill>
          <a:schemeClr val="tx1"/>
        </a:solidFill>
        <a:latin typeface="+mn-lt"/>
        <a:ea typeface="+mn-ea"/>
        <a:cs typeface="+mn-cs"/>
      </a:defRPr>
    </a:lvl6pPr>
    <a:lvl7pPr algn="l" defTabSz="914400" eaLnBrk="1" hangingPunct="1" latinLnBrk="0" marL="2743200" rtl="0">
      <a:defRPr sz="1200" kern="1200">
        <a:solidFill>
          <a:schemeClr val="tx1"/>
        </a:solidFill>
        <a:latin typeface="+mn-lt"/>
        <a:ea typeface="+mn-ea"/>
        <a:cs typeface="+mn-cs"/>
      </a:defRPr>
    </a:lvl7pPr>
    <a:lvl8pPr algn="l" defTabSz="914400" eaLnBrk="1" hangingPunct="1" latinLnBrk="0" marL="3200400" rtl="0">
      <a:defRPr sz="1200" kern="1200">
        <a:solidFill>
          <a:schemeClr val="tx1"/>
        </a:solidFill>
        <a:latin typeface="+mn-lt"/>
        <a:ea typeface="+mn-ea"/>
        <a:cs typeface="+mn-cs"/>
      </a:defRPr>
    </a:lvl8pPr>
    <a:lvl9pPr algn="l" defTabSz="914400" eaLnBrk="1" hangingPunct="1" latinLnBrk="0" marL="3657600" rtl="0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title">
  <p:cSld name="Title Slide">
    <p:spTree>
      <p:nvGrpSpPr>
        <p:cNvPr id="14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81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altLang="zh-CN" lang="en-US" smtClean="0"/>
              <a:t>Click to edit Master title style</a:t>
            </a:r>
            <a:endParaRPr dirty="0" lang="en-US"/>
          </a:p>
        </p:txBody>
      </p:sp>
      <p:sp>
        <p:nvSpPr>
          <p:cNvPr id="1048582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algn="ctr" indent="0" marL="0">
              <a:buNone/>
              <a:defRPr sz="2400"/>
            </a:lvl1pPr>
            <a:lvl2pPr algn="ctr" indent="0" marL="457200">
              <a:buNone/>
              <a:defRPr sz="2000"/>
            </a:lvl2pPr>
            <a:lvl3pPr algn="ctr" indent="0" marL="914400">
              <a:buNone/>
              <a:defRPr sz="1800"/>
            </a:lvl3pPr>
            <a:lvl4pPr algn="ctr" indent="0" marL="1371600">
              <a:buNone/>
              <a:defRPr sz="1600"/>
            </a:lvl4pPr>
            <a:lvl5pPr algn="ctr" indent="0" marL="1828800">
              <a:buNone/>
              <a:defRPr sz="1600"/>
            </a:lvl5pPr>
            <a:lvl6pPr algn="ctr" indent="0" marL="2286000">
              <a:buNone/>
              <a:defRPr sz="1600"/>
            </a:lvl6pPr>
            <a:lvl7pPr algn="ctr" indent="0" marL="2743200">
              <a:buNone/>
              <a:defRPr sz="1600"/>
            </a:lvl7pPr>
            <a:lvl8pPr algn="ctr" indent="0" marL="3200400">
              <a:buNone/>
              <a:defRPr sz="1600"/>
            </a:lvl8pPr>
            <a:lvl9pPr algn="ctr" indent="0" marL="3657600">
              <a:buNone/>
              <a:defRPr sz="1600"/>
            </a:lvl9pPr>
          </a:lstStyle>
          <a:p>
            <a:r>
              <a:rPr altLang="zh-CN" lang="en-US" smtClean="0"/>
              <a:t>Click to edit Master subtitle style</a:t>
            </a:r>
            <a:endParaRPr dirty="0" lang="en-US"/>
          </a:p>
        </p:txBody>
      </p:sp>
      <p:sp>
        <p:nvSpPr>
          <p:cNvPr id="104858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70BC1078-46ED-40F9-8930-935BAD7C2B02}" type="datetimeFigureOut">
              <a:rPr altLang="en-US" lang="zh-CN" smtClean="0"/>
              <a:t>2015/5/12</a:t>
            </a:fld>
            <a:endParaRPr altLang="en-US" lang="zh-CN"/>
          </a:p>
        </p:txBody>
      </p:sp>
      <p:sp>
        <p:nvSpPr>
          <p:cNvPr id="104858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altLang="en-US" lang="zh-CN"/>
          </a:p>
        </p:txBody>
      </p:sp>
      <p:sp>
        <p:nvSpPr>
          <p:cNvPr id="104858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D5B52ADC-5BFA-4FBD-BEE2-16096B7F4166}" type="slidenum">
              <a:rPr altLang="en-US" lang="zh-CN" smtClean="0"/>
              <a:t>‹#›</a:t>
            </a:fld>
            <a:endParaRPr altLang="en-US" lang="zh-CN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vertTx">
  <p:cSld name="Title and Vertical Text">
    <p:spTree>
      <p:nvGrpSpPr>
        <p:cNvPr id="20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08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altLang="zh-CN" lang="en-US" smtClean="0"/>
              <a:t>Click to edit Master title style</a:t>
            </a:r>
            <a:endParaRPr dirty="0" lang="en-US"/>
          </a:p>
        </p:txBody>
      </p:sp>
      <p:sp>
        <p:nvSpPr>
          <p:cNvPr id="1048609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p>
            <a:pPr lvl="0"/>
            <a:r>
              <a:rPr altLang="zh-CN" lang="en-US" smtClean="0"/>
              <a:t>Click to edit Master text styles</a:t>
            </a:r>
          </a:p>
          <a:p>
            <a:pPr lvl="1"/>
            <a:r>
              <a:rPr altLang="zh-CN" lang="en-US" smtClean="0"/>
              <a:t>Second level</a:t>
            </a:r>
          </a:p>
          <a:p>
            <a:pPr lvl="2"/>
            <a:r>
              <a:rPr altLang="zh-CN" lang="en-US" smtClean="0"/>
              <a:t>Third level</a:t>
            </a:r>
          </a:p>
          <a:p>
            <a:pPr lvl="3"/>
            <a:r>
              <a:rPr altLang="zh-CN" lang="en-US" smtClean="0"/>
              <a:t>Fourth level</a:t>
            </a:r>
          </a:p>
          <a:p>
            <a:pPr lvl="4"/>
            <a:r>
              <a:rPr altLang="zh-CN" lang="en-US" smtClean="0"/>
              <a:t>Fifth level</a:t>
            </a:r>
            <a:endParaRPr dirty="0" lang="en-US"/>
          </a:p>
        </p:txBody>
      </p:sp>
      <p:sp>
        <p:nvSpPr>
          <p:cNvPr id="1048610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70BC1078-46ED-40F9-8930-935BAD7C2B02}" type="datetimeFigureOut">
              <a:rPr altLang="en-US" lang="zh-CN" smtClean="0"/>
              <a:t>2015/5/12</a:t>
            </a:fld>
            <a:endParaRPr altLang="en-US" lang="zh-CN"/>
          </a:p>
        </p:txBody>
      </p:sp>
      <p:sp>
        <p:nvSpPr>
          <p:cNvPr id="1048611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altLang="en-US" lang="zh-CN"/>
          </a:p>
        </p:txBody>
      </p:sp>
      <p:sp>
        <p:nvSpPr>
          <p:cNvPr id="1048612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D5B52ADC-5BFA-4FBD-BEE2-16096B7F4166}" type="slidenum">
              <a:rPr altLang="en-US" lang="zh-CN" smtClean="0"/>
              <a:t>‹#›</a:t>
            </a:fld>
            <a:endParaRPr altLang="en-US" lang="zh-CN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vertTitleAndTx">
  <p:cSld name="Vertical Title and Text">
    <p:spTree>
      <p:nvGrpSpPr>
        <p:cNvPr id="17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9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p>
            <a:r>
              <a:rPr altLang="zh-CN" lang="en-US" smtClean="0"/>
              <a:t>Click to edit Master title style</a:t>
            </a:r>
            <a:endParaRPr dirty="0" lang="en-US"/>
          </a:p>
        </p:txBody>
      </p:sp>
      <p:sp>
        <p:nvSpPr>
          <p:cNvPr id="104859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p>
            <a:pPr lvl="0"/>
            <a:r>
              <a:rPr altLang="zh-CN" lang="en-US" smtClean="0"/>
              <a:t>Click to edit Master text styles</a:t>
            </a:r>
          </a:p>
          <a:p>
            <a:pPr lvl="1"/>
            <a:r>
              <a:rPr altLang="zh-CN" lang="en-US" smtClean="0"/>
              <a:t>Second level</a:t>
            </a:r>
          </a:p>
          <a:p>
            <a:pPr lvl="2"/>
            <a:r>
              <a:rPr altLang="zh-CN" lang="en-US" smtClean="0"/>
              <a:t>Third level</a:t>
            </a:r>
          </a:p>
          <a:p>
            <a:pPr lvl="3"/>
            <a:r>
              <a:rPr altLang="zh-CN" lang="en-US" smtClean="0"/>
              <a:t>Fourth level</a:t>
            </a:r>
          </a:p>
          <a:p>
            <a:pPr lvl="4"/>
            <a:r>
              <a:rPr altLang="zh-CN" lang="en-US" smtClean="0"/>
              <a:t>Fifth level</a:t>
            </a:r>
            <a:endParaRPr dirty="0" lang="en-US"/>
          </a:p>
        </p:txBody>
      </p:sp>
      <p:sp>
        <p:nvSpPr>
          <p:cNvPr id="104859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70BC1078-46ED-40F9-8930-935BAD7C2B02}" type="datetimeFigureOut">
              <a:rPr altLang="en-US" lang="zh-CN" smtClean="0"/>
              <a:t>2015/5/12</a:t>
            </a:fld>
            <a:endParaRPr altLang="en-US" lang="zh-CN"/>
          </a:p>
        </p:txBody>
      </p:sp>
      <p:sp>
        <p:nvSpPr>
          <p:cNvPr id="104859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altLang="en-US" lang="zh-CN"/>
          </a:p>
        </p:txBody>
      </p:sp>
      <p:sp>
        <p:nvSpPr>
          <p:cNvPr id="104859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D5B52ADC-5BFA-4FBD-BEE2-16096B7F4166}" type="slidenum">
              <a:rPr altLang="en-US" lang="zh-CN" smtClean="0"/>
              <a:t>‹#›</a:t>
            </a:fld>
            <a:endParaRPr altLang="en-US" lang="zh-CN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and Content">
    <p:spTree>
      <p:nvGrpSpPr>
        <p:cNvPr id="18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97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altLang="zh-CN" lang="en-US" smtClean="0"/>
              <a:t>Click to edit Master title style</a:t>
            </a:r>
            <a:endParaRPr dirty="0" lang="en-US"/>
          </a:p>
        </p:txBody>
      </p:sp>
      <p:sp>
        <p:nvSpPr>
          <p:cNvPr id="1048598" name="Content Placeholder 2"/>
          <p:cNvSpPr>
            <a:spLocks noGrp="1"/>
          </p:cNvSpPr>
          <p:nvPr>
            <p:ph idx="1"/>
          </p:nvPr>
        </p:nvSpPr>
        <p:spPr/>
        <p:txBody>
          <a:bodyPr/>
          <a:p>
            <a:pPr lvl="0"/>
            <a:r>
              <a:rPr altLang="zh-CN" lang="en-US" smtClean="0"/>
              <a:t>Click to edit Master text styles</a:t>
            </a:r>
          </a:p>
          <a:p>
            <a:pPr lvl="1"/>
            <a:r>
              <a:rPr altLang="zh-CN" lang="en-US" smtClean="0"/>
              <a:t>Second level</a:t>
            </a:r>
          </a:p>
          <a:p>
            <a:pPr lvl="2"/>
            <a:r>
              <a:rPr altLang="zh-CN" lang="en-US" smtClean="0"/>
              <a:t>Third level</a:t>
            </a:r>
          </a:p>
          <a:p>
            <a:pPr lvl="3"/>
            <a:r>
              <a:rPr altLang="zh-CN" lang="en-US" smtClean="0"/>
              <a:t>Fourth level</a:t>
            </a:r>
          </a:p>
          <a:p>
            <a:pPr lvl="4"/>
            <a:r>
              <a:rPr altLang="zh-CN" lang="en-US" smtClean="0"/>
              <a:t>Fifth level</a:t>
            </a:r>
            <a:endParaRPr dirty="0" lang="en-US"/>
          </a:p>
        </p:txBody>
      </p:sp>
      <p:sp>
        <p:nvSpPr>
          <p:cNvPr id="1048599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70BC1078-46ED-40F9-8930-935BAD7C2B02}" type="datetimeFigureOut">
              <a:rPr altLang="en-US" lang="zh-CN" smtClean="0"/>
              <a:t>2015/5/12</a:t>
            </a:fld>
            <a:endParaRPr altLang="en-US" lang="zh-CN"/>
          </a:p>
        </p:txBody>
      </p:sp>
      <p:sp>
        <p:nvSpPr>
          <p:cNvPr id="1048600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altLang="en-US" lang="zh-CN"/>
          </a:p>
        </p:txBody>
      </p:sp>
      <p:sp>
        <p:nvSpPr>
          <p:cNvPr id="1048601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D5B52ADC-5BFA-4FBD-BEE2-16096B7F4166}" type="slidenum">
              <a:rPr altLang="en-US" lang="zh-CN" smtClean="0"/>
              <a:t>‹#›</a:t>
            </a:fld>
            <a:endParaRPr altLang="en-US" lang="zh-CN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secHead">
  <p:cSld name="Section Header">
    <p:spTree>
      <p:nvGrpSpPr>
        <p:cNvPr id="2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13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altLang="zh-CN" lang="en-US" smtClean="0"/>
              <a:t>Click to edit Master title style</a:t>
            </a:r>
            <a:endParaRPr dirty="0" lang="en-US"/>
          </a:p>
        </p:txBody>
      </p:sp>
      <p:sp>
        <p:nvSpPr>
          <p:cNvPr id="1048614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indent="0" marL="0">
              <a:buNone/>
              <a:defRPr sz="2400">
                <a:solidFill>
                  <a:schemeClr val="tx1"/>
                </a:solidFill>
              </a:defRPr>
            </a:lvl1pPr>
            <a:lvl2pPr indent="0" marL="45720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indent="0" marL="91440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indent="0" marL="137160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indent="0" marL="182880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indent="0" marL="228600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indent="0" marL="274320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indent="0" marL="320040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indent="0" marL="365760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altLang="zh-CN" lang="en-US" smtClean="0"/>
              <a:t>Click to edit Master text styles</a:t>
            </a:r>
          </a:p>
        </p:txBody>
      </p:sp>
      <p:sp>
        <p:nvSpPr>
          <p:cNvPr id="104861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70BC1078-46ED-40F9-8930-935BAD7C2B02}" type="datetimeFigureOut">
              <a:rPr altLang="en-US" lang="zh-CN" smtClean="0"/>
              <a:t>2015/5/12</a:t>
            </a:fld>
            <a:endParaRPr altLang="en-US" lang="zh-CN"/>
          </a:p>
        </p:txBody>
      </p:sp>
      <p:sp>
        <p:nvSpPr>
          <p:cNvPr id="104861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altLang="en-US" lang="zh-CN"/>
          </a:p>
        </p:txBody>
      </p:sp>
      <p:sp>
        <p:nvSpPr>
          <p:cNvPr id="104861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D5B52ADC-5BFA-4FBD-BEE2-16096B7F4166}" type="slidenum">
              <a:rPr altLang="en-US" lang="zh-CN" smtClean="0"/>
              <a:t>‹#›</a:t>
            </a:fld>
            <a:endParaRPr altLang="en-US" lang="zh-CN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twoObj">
  <p:cSld name="Two Content">
    <p:spTree>
      <p:nvGrpSpPr>
        <p:cNvPr id="2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18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altLang="zh-CN" lang="en-US" smtClean="0"/>
              <a:t>Click to edit Master title style</a:t>
            </a:r>
            <a:endParaRPr dirty="0" lang="en-US"/>
          </a:p>
        </p:txBody>
      </p:sp>
      <p:sp>
        <p:nvSpPr>
          <p:cNvPr id="1048619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p>
            <a:pPr lvl="0"/>
            <a:r>
              <a:rPr altLang="zh-CN" lang="en-US" smtClean="0"/>
              <a:t>Click to edit Master text styles</a:t>
            </a:r>
          </a:p>
          <a:p>
            <a:pPr lvl="1"/>
            <a:r>
              <a:rPr altLang="zh-CN" lang="en-US" smtClean="0"/>
              <a:t>Second level</a:t>
            </a:r>
          </a:p>
          <a:p>
            <a:pPr lvl="2"/>
            <a:r>
              <a:rPr altLang="zh-CN" lang="en-US" smtClean="0"/>
              <a:t>Third level</a:t>
            </a:r>
          </a:p>
          <a:p>
            <a:pPr lvl="3"/>
            <a:r>
              <a:rPr altLang="zh-CN" lang="en-US" smtClean="0"/>
              <a:t>Fourth level</a:t>
            </a:r>
          </a:p>
          <a:p>
            <a:pPr lvl="4"/>
            <a:r>
              <a:rPr altLang="zh-CN" lang="en-US" smtClean="0"/>
              <a:t>Fifth level</a:t>
            </a:r>
            <a:endParaRPr dirty="0" lang="en-US"/>
          </a:p>
        </p:txBody>
      </p:sp>
      <p:sp>
        <p:nvSpPr>
          <p:cNvPr id="1048620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p>
            <a:pPr lvl="0"/>
            <a:r>
              <a:rPr altLang="zh-CN" lang="en-US" smtClean="0"/>
              <a:t>Click to edit Master text styles</a:t>
            </a:r>
          </a:p>
          <a:p>
            <a:pPr lvl="1"/>
            <a:r>
              <a:rPr altLang="zh-CN" lang="en-US" smtClean="0"/>
              <a:t>Second level</a:t>
            </a:r>
          </a:p>
          <a:p>
            <a:pPr lvl="2"/>
            <a:r>
              <a:rPr altLang="zh-CN" lang="en-US" smtClean="0"/>
              <a:t>Third level</a:t>
            </a:r>
          </a:p>
          <a:p>
            <a:pPr lvl="3"/>
            <a:r>
              <a:rPr altLang="zh-CN" lang="en-US" smtClean="0"/>
              <a:t>Fourth level</a:t>
            </a:r>
          </a:p>
          <a:p>
            <a:pPr lvl="4"/>
            <a:r>
              <a:rPr altLang="zh-CN" lang="en-US" smtClean="0"/>
              <a:t>Fifth level</a:t>
            </a:r>
            <a:endParaRPr dirty="0" lang="en-US"/>
          </a:p>
        </p:txBody>
      </p:sp>
      <p:sp>
        <p:nvSpPr>
          <p:cNvPr id="1048621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70BC1078-46ED-40F9-8930-935BAD7C2B02}" type="datetimeFigureOut">
              <a:rPr altLang="en-US" lang="zh-CN" smtClean="0"/>
              <a:t>2015/5/12</a:t>
            </a:fld>
            <a:endParaRPr altLang="en-US" lang="zh-CN"/>
          </a:p>
        </p:txBody>
      </p:sp>
      <p:sp>
        <p:nvSpPr>
          <p:cNvPr id="1048622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altLang="en-US" lang="zh-CN"/>
          </a:p>
        </p:txBody>
      </p:sp>
      <p:sp>
        <p:nvSpPr>
          <p:cNvPr id="1048623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D5B52ADC-5BFA-4FBD-BEE2-16096B7F4166}" type="slidenum">
              <a:rPr altLang="en-US" lang="zh-CN" smtClean="0"/>
              <a:t>‹#›</a:t>
            </a:fld>
            <a:endParaRPr altLang="en-US" lang="zh-C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twoTxTwoObj">
  <p:cSld name="Comparison">
    <p:spTree>
      <p:nvGrpSpPr>
        <p:cNvPr id="23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24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p>
            <a:r>
              <a:rPr altLang="zh-CN" lang="en-US" smtClean="0"/>
              <a:t>Click to edit Master title style</a:t>
            </a:r>
            <a:endParaRPr dirty="0" lang="en-US"/>
          </a:p>
        </p:txBody>
      </p:sp>
      <p:sp>
        <p:nvSpPr>
          <p:cNvPr id="1048625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indent="0" marL="0">
              <a:buNone/>
              <a:defRPr b="1" sz="2400"/>
            </a:lvl1pPr>
            <a:lvl2pPr indent="0" marL="457200">
              <a:buNone/>
              <a:defRPr b="1" sz="2000"/>
            </a:lvl2pPr>
            <a:lvl3pPr indent="0" marL="914400">
              <a:buNone/>
              <a:defRPr b="1" sz="1800"/>
            </a:lvl3pPr>
            <a:lvl4pPr indent="0" marL="1371600">
              <a:buNone/>
              <a:defRPr b="1" sz="1600"/>
            </a:lvl4pPr>
            <a:lvl5pPr indent="0" marL="1828800">
              <a:buNone/>
              <a:defRPr b="1" sz="1600"/>
            </a:lvl5pPr>
            <a:lvl6pPr indent="0" marL="2286000">
              <a:buNone/>
              <a:defRPr b="1" sz="1600"/>
            </a:lvl6pPr>
            <a:lvl7pPr indent="0" marL="2743200">
              <a:buNone/>
              <a:defRPr b="1" sz="1600"/>
            </a:lvl7pPr>
            <a:lvl8pPr indent="0" marL="3200400">
              <a:buNone/>
              <a:defRPr b="1" sz="1600"/>
            </a:lvl8pPr>
            <a:lvl9pPr indent="0" marL="3657600">
              <a:buNone/>
              <a:defRPr b="1" sz="1600"/>
            </a:lvl9pPr>
          </a:lstStyle>
          <a:p>
            <a:pPr lvl="0"/>
            <a:r>
              <a:rPr altLang="zh-CN" lang="en-US" smtClean="0"/>
              <a:t>Click to edit Master text styles</a:t>
            </a:r>
          </a:p>
        </p:txBody>
      </p:sp>
      <p:sp>
        <p:nvSpPr>
          <p:cNvPr id="1048626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p>
            <a:pPr lvl="0"/>
            <a:r>
              <a:rPr altLang="zh-CN" lang="en-US" smtClean="0"/>
              <a:t>Click to edit Master text styles</a:t>
            </a:r>
          </a:p>
          <a:p>
            <a:pPr lvl="1"/>
            <a:r>
              <a:rPr altLang="zh-CN" lang="en-US" smtClean="0"/>
              <a:t>Second level</a:t>
            </a:r>
          </a:p>
          <a:p>
            <a:pPr lvl="2"/>
            <a:r>
              <a:rPr altLang="zh-CN" lang="en-US" smtClean="0"/>
              <a:t>Third level</a:t>
            </a:r>
          </a:p>
          <a:p>
            <a:pPr lvl="3"/>
            <a:r>
              <a:rPr altLang="zh-CN" lang="en-US" smtClean="0"/>
              <a:t>Fourth level</a:t>
            </a:r>
          </a:p>
          <a:p>
            <a:pPr lvl="4"/>
            <a:r>
              <a:rPr altLang="zh-CN" lang="en-US" smtClean="0"/>
              <a:t>Fifth level</a:t>
            </a:r>
            <a:endParaRPr dirty="0" lang="en-US"/>
          </a:p>
        </p:txBody>
      </p:sp>
      <p:sp>
        <p:nvSpPr>
          <p:cNvPr id="1048627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indent="0" marL="0">
              <a:buNone/>
              <a:defRPr b="1" sz="2400"/>
            </a:lvl1pPr>
            <a:lvl2pPr indent="0" marL="457200">
              <a:buNone/>
              <a:defRPr b="1" sz="2000"/>
            </a:lvl2pPr>
            <a:lvl3pPr indent="0" marL="914400">
              <a:buNone/>
              <a:defRPr b="1" sz="1800"/>
            </a:lvl3pPr>
            <a:lvl4pPr indent="0" marL="1371600">
              <a:buNone/>
              <a:defRPr b="1" sz="1600"/>
            </a:lvl4pPr>
            <a:lvl5pPr indent="0" marL="1828800">
              <a:buNone/>
              <a:defRPr b="1" sz="1600"/>
            </a:lvl5pPr>
            <a:lvl6pPr indent="0" marL="2286000">
              <a:buNone/>
              <a:defRPr b="1" sz="1600"/>
            </a:lvl6pPr>
            <a:lvl7pPr indent="0" marL="2743200">
              <a:buNone/>
              <a:defRPr b="1" sz="1600"/>
            </a:lvl7pPr>
            <a:lvl8pPr indent="0" marL="3200400">
              <a:buNone/>
              <a:defRPr b="1" sz="1600"/>
            </a:lvl8pPr>
            <a:lvl9pPr indent="0" marL="3657600">
              <a:buNone/>
              <a:defRPr b="1" sz="1600"/>
            </a:lvl9pPr>
          </a:lstStyle>
          <a:p>
            <a:pPr lvl="0"/>
            <a:r>
              <a:rPr altLang="zh-CN" lang="en-US" smtClean="0"/>
              <a:t>Click to edit Master text styles</a:t>
            </a:r>
          </a:p>
        </p:txBody>
      </p:sp>
      <p:sp>
        <p:nvSpPr>
          <p:cNvPr id="1048628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p>
            <a:pPr lvl="0"/>
            <a:r>
              <a:rPr altLang="zh-CN" lang="en-US" smtClean="0"/>
              <a:t>Click to edit Master text styles</a:t>
            </a:r>
          </a:p>
          <a:p>
            <a:pPr lvl="1"/>
            <a:r>
              <a:rPr altLang="zh-CN" lang="en-US" smtClean="0"/>
              <a:t>Second level</a:t>
            </a:r>
          </a:p>
          <a:p>
            <a:pPr lvl="2"/>
            <a:r>
              <a:rPr altLang="zh-CN" lang="en-US" smtClean="0"/>
              <a:t>Third level</a:t>
            </a:r>
          </a:p>
          <a:p>
            <a:pPr lvl="3"/>
            <a:r>
              <a:rPr altLang="zh-CN" lang="en-US" smtClean="0"/>
              <a:t>Fourth level</a:t>
            </a:r>
          </a:p>
          <a:p>
            <a:pPr lvl="4"/>
            <a:r>
              <a:rPr altLang="zh-CN" lang="en-US" smtClean="0"/>
              <a:t>Fifth level</a:t>
            </a:r>
            <a:endParaRPr dirty="0" lang="en-US"/>
          </a:p>
        </p:txBody>
      </p:sp>
      <p:sp>
        <p:nvSpPr>
          <p:cNvPr id="1048629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70BC1078-46ED-40F9-8930-935BAD7C2B02}" type="datetimeFigureOut">
              <a:rPr altLang="en-US" lang="zh-CN" smtClean="0"/>
              <a:t>2015/5/12</a:t>
            </a:fld>
            <a:endParaRPr altLang="en-US" lang="zh-CN"/>
          </a:p>
        </p:txBody>
      </p:sp>
      <p:sp>
        <p:nvSpPr>
          <p:cNvPr id="1048630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altLang="en-US" lang="zh-CN"/>
          </a:p>
        </p:txBody>
      </p:sp>
      <p:sp>
        <p:nvSpPr>
          <p:cNvPr id="1048631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D5B52ADC-5BFA-4FBD-BEE2-16096B7F4166}" type="slidenum">
              <a:rPr altLang="en-US" lang="zh-CN" smtClean="0"/>
              <a:t>‹#›</a:t>
            </a:fld>
            <a:endParaRPr altLang="en-US" lang="zh-C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titleOnly">
  <p:cSld name="Title Only">
    <p:spTree>
      <p:nvGrpSpPr>
        <p:cNvPr id="16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88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altLang="zh-CN" lang="en-US" smtClean="0"/>
              <a:t>Click to edit Master title style</a:t>
            </a:r>
            <a:endParaRPr dirty="0" lang="en-US"/>
          </a:p>
        </p:txBody>
      </p:sp>
      <p:sp>
        <p:nvSpPr>
          <p:cNvPr id="1048589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70BC1078-46ED-40F9-8930-935BAD7C2B02}" type="datetimeFigureOut">
              <a:rPr altLang="en-US" lang="zh-CN" smtClean="0"/>
              <a:t>2015/5/12</a:t>
            </a:fld>
            <a:endParaRPr altLang="en-US" lang="zh-CN"/>
          </a:p>
        </p:txBody>
      </p:sp>
      <p:sp>
        <p:nvSpPr>
          <p:cNvPr id="1048590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altLang="en-US" lang="zh-CN"/>
          </a:p>
        </p:txBody>
      </p:sp>
      <p:sp>
        <p:nvSpPr>
          <p:cNvPr id="1048591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D5B52ADC-5BFA-4FBD-BEE2-16096B7F4166}" type="slidenum">
              <a:rPr altLang="en-US" lang="zh-CN" smtClean="0"/>
              <a:t>‹#›</a:t>
            </a:fld>
            <a:endParaRPr altLang="en-US" lang="zh-C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blank">
  <p:cSld name="Blank">
    <p:spTree>
      <p:nvGrpSpPr>
        <p:cNvPr id="24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3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70BC1078-46ED-40F9-8930-935BAD7C2B02}" type="datetimeFigureOut">
              <a:rPr altLang="en-US" lang="zh-CN" smtClean="0"/>
              <a:t>2015/5/12</a:t>
            </a:fld>
            <a:endParaRPr altLang="en-US" lang="zh-CN"/>
          </a:p>
        </p:txBody>
      </p:sp>
      <p:sp>
        <p:nvSpPr>
          <p:cNvPr id="104863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altLang="en-US" lang="zh-CN"/>
          </a:p>
        </p:txBody>
      </p:sp>
      <p:sp>
        <p:nvSpPr>
          <p:cNvPr id="104863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D5B52ADC-5BFA-4FBD-BEE2-16096B7F4166}" type="slidenum">
              <a:rPr altLang="en-US" lang="zh-CN" smtClean="0"/>
              <a:t>‹#›</a:t>
            </a:fld>
            <a:endParaRPr altLang="en-US" lang="zh-CN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Tx">
  <p:cSld name="Content with Caption">
    <p:spTree>
      <p:nvGrpSpPr>
        <p:cNvPr id="25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35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altLang="zh-CN" lang="en-US" smtClean="0"/>
              <a:t>Click to edit Master title style</a:t>
            </a:r>
            <a:endParaRPr dirty="0" lang="en-US"/>
          </a:p>
        </p:txBody>
      </p:sp>
      <p:sp>
        <p:nvSpPr>
          <p:cNvPr id="1048636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altLang="zh-CN" lang="en-US" smtClean="0"/>
              <a:t>Click to edit Master text styles</a:t>
            </a:r>
          </a:p>
          <a:p>
            <a:pPr lvl="1"/>
            <a:r>
              <a:rPr altLang="zh-CN" lang="en-US" smtClean="0"/>
              <a:t>Second level</a:t>
            </a:r>
          </a:p>
          <a:p>
            <a:pPr lvl="2"/>
            <a:r>
              <a:rPr altLang="zh-CN" lang="en-US" smtClean="0"/>
              <a:t>Third level</a:t>
            </a:r>
          </a:p>
          <a:p>
            <a:pPr lvl="3"/>
            <a:r>
              <a:rPr altLang="zh-CN" lang="en-US" smtClean="0"/>
              <a:t>Fourth level</a:t>
            </a:r>
          </a:p>
          <a:p>
            <a:pPr lvl="4"/>
            <a:r>
              <a:rPr altLang="zh-CN" lang="en-US" smtClean="0"/>
              <a:t>Fifth level</a:t>
            </a:r>
            <a:endParaRPr dirty="0" lang="en-US"/>
          </a:p>
        </p:txBody>
      </p:sp>
      <p:sp>
        <p:nvSpPr>
          <p:cNvPr id="1048637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indent="0" marL="0">
              <a:buNone/>
              <a:defRPr sz="1600"/>
            </a:lvl1pPr>
            <a:lvl2pPr indent="0" marL="457200">
              <a:buNone/>
              <a:defRPr sz="1400"/>
            </a:lvl2pPr>
            <a:lvl3pPr indent="0" marL="914400">
              <a:buNone/>
              <a:defRPr sz="1200"/>
            </a:lvl3pPr>
            <a:lvl4pPr indent="0" marL="1371600">
              <a:buNone/>
              <a:defRPr sz="1000"/>
            </a:lvl4pPr>
            <a:lvl5pPr indent="0" marL="1828800">
              <a:buNone/>
              <a:defRPr sz="1000"/>
            </a:lvl5pPr>
            <a:lvl6pPr indent="0" marL="2286000">
              <a:buNone/>
              <a:defRPr sz="1000"/>
            </a:lvl6pPr>
            <a:lvl7pPr indent="0" marL="2743200">
              <a:buNone/>
              <a:defRPr sz="1000"/>
            </a:lvl7pPr>
            <a:lvl8pPr indent="0" marL="3200400">
              <a:buNone/>
              <a:defRPr sz="1000"/>
            </a:lvl8pPr>
            <a:lvl9pPr indent="0" marL="3657600">
              <a:buNone/>
              <a:defRPr sz="1000"/>
            </a:lvl9pPr>
          </a:lstStyle>
          <a:p>
            <a:pPr lvl="0"/>
            <a:r>
              <a:rPr altLang="zh-CN" lang="en-US" smtClean="0"/>
              <a:t>Click to edit Master text styles</a:t>
            </a:r>
          </a:p>
        </p:txBody>
      </p:sp>
      <p:sp>
        <p:nvSpPr>
          <p:cNvPr id="1048638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70BC1078-46ED-40F9-8930-935BAD7C2B02}" type="datetimeFigureOut">
              <a:rPr altLang="en-US" lang="zh-CN" smtClean="0"/>
              <a:t>2015/5/12</a:t>
            </a:fld>
            <a:endParaRPr altLang="en-US" lang="zh-CN"/>
          </a:p>
        </p:txBody>
      </p:sp>
      <p:sp>
        <p:nvSpPr>
          <p:cNvPr id="1048639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altLang="en-US" lang="zh-CN"/>
          </a:p>
        </p:txBody>
      </p:sp>
      <p:sp>
        <p:nvSpPr>
          <p:cNvPr id="1048640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D5B52ADC-5BFA-4FBD-BEE2-16096B7F4166}" type="slidenum">
              <a:rPr altLang="en-US" lang="zh-CN" smtClean="0"/>
              <a:t>‹#›</a:t>
            </a:fld>
            <a:endParaRPr altLang="en-US" lang="zh-CN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picTx">
  <p:cSld name="Picture with Caption">
    <p:spTree>
      <p:nvGrpSpPr>
        <p:cNvPr id="19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0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altLang="zh-CN" lang="en-US" smtClean="0"/>
              <a:t>Click to edit Master title style</a:t>
            </a:r>
            <a:endParaRPr dirty="0" lang="en-US"/>
          </a:p>
        </p:txBody>
      </p:sp>
      <p:sp>
        <p:nvSpPr>
          <p:cNvPr id="1048603" name="Picture Placeholder 2"/>
          <p:cNvSpPr>
            <a:spLocks noChangeAspect="1"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indent="0" marL="0">
              <a:buNone/>
              <a:defRPr sz="3200"/>
            </a:lvl1pPr>
            <a:lvl2pPr indent="0" marL="457200">
              <a:buNone/>
              <a:defRPr sz="2800"/>
            </a:lvl2pPr>
            <a:lvl3pPr indent="0" marL="914400">
              <a:buNone/>
              <a:defRPr sz="2400"/>
            </a:lvl3pPr>
            <a:lvl4pPr indent="0" marL="1371600">
              <a:buNone/>
              <a:defRPr sz="2000"/>
            </a:lvl4pPr>
            <a:lvl5pPr indent="0" marL="1828800">
              <a:buNone/>
              <a:defRPr sz="2000"/>
            </a:lvl5pPr>
            <a:lvl6pPr indent="0" marL="2286000">
              <a:buNone/>
              <a:defRPr sz="2000"/>
            </a:lvl6pPr>
            <a:lvl7pPr indent="0" marL="2743200">
              <a:buNone/>
              <a:defRPr sz="2000"/>
            </a:lvl7pPr>
            <a:lvl8pPr indent="0" marL="3200400">
              <a:buNone/>
              <a:defRPr sz="2000"/>
            </a:lvl8pPr>
            <a:lvl9pPr indent="0" marL="3657600">
              <a:buNone/>
              <a:defRPr sz="2000"/>
            </a:lvl9pPr>
          </a:lstStyle>
          <a:p>
            <a:r>
              <a:rPr altLang="zh-CN" lang="en-US" smtClean="0"/>
              <a:t>Click icon to add picture</a:t>
            </a:r>
            <a:endParaRPr dirty="0" lang="en-US"/>
          </a:p>
        </p:txBody>
      </p:sp>
      <p:sp>
        <p:nvSpPr>
          <p:cNvPr id="104860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indent="0" marL="0">
              <a:buNone/>
              <a:defRPr sz="1600"/>
            </a:lvl1pPr>
            <a:lvl2pPr indent="0" marL="457200">
              <a:buNone/>
              <a:defRPr sz="1400"/>
            </a:lvl2pPr>
            <a:lvl3pPr indent="0" marL="914400">
              <a:buNone/>
              <a:defRPr sz="1200"/>
            </a:lvl3pPr>
            <a:lvl4pPr indent="0" marL="1371600">
              <a:buNone/>
              <a:defRPr sz="1000"/>
            </a:lvl4pPr>
            <a:lvl5pPr indent="0" marL="1828800">
              <a:buNone/>
              <a:defRPr sz="1000"/>
            </a:lvl5pPr>
            <a:lvl6pPr indent="0" marL="2286000">
              <a:buNone/>
              <a:defRPr sz="1000"/>
            </a:lvl6pPr>
            <a:lvl7pPr indent="0" marL="2743200">
              <a:buNone/>
              <a:defRPr sz="1000"/>
            </a:lvl7pPr>
            <a:lvl8pPr indent="0" marL="3200400">
              <a:buNone/>
              <a:defRPr sz="1000"/>
            </a:lvl8pPr>
            <a:lvl9pPr indent="0" marL="3657600">
              <a:buNone/>
              <a:defRPr sz="1000"/>
            </a:lvl9pPr>
          </a:lstStyle>
          <a:p>
            <a:pPr lvl="0"/>
            <a:r>
              <a:rPr altLang="zh-CN" lang="en-US" smtClean="0"/>
              <a:t>Click to edit Master text styles</a:t>
            </a:r>
          </a:p>
        </p:txBody>
      </p:sp>
      <p:sp>
        <p:nvSpPr>
          <p:cNvPr id="104860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70BC1078-46ED-40F9-8930-935BAD7C2B02}" type="datetimeFigureOut">
              <a:rPr altLang="en-US" lang="zh-CN" smtClean="0"/>
              <a:t>2015/5/12</a:t>
            </a:fld>
            <a:endParaRPr altLang="en-US" lang="zh-CN"/>
          </a:p>
        </p:txBody>
      </p:sp>
      <p:sp>
        <p:nvSpPr>
          <p:cNvPr id="104860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altLang="en-US" lang="zh-CN"/>
          </a:p>
        </p:txBody>
      </p:sp>
      <p:sp>
        <p:nvSpPr>
          <p:cNvPr id="104860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D5B52ADC-5BFA-4FBD-BEE2-16096B7F4166}" type="slidenum">
              <a:rPr altLang="en-US" lang="zh-CN" smtClean="0"/>
              <a:t>‹#›</a:t>
            </a:fld>
            <a:endParaRPr altLang="en-US" lang="zh-CN"/>
          </a:p>
        </p:txBody>
      </p:sp>
    </p:spTree>
  </p:cSld>
  <p:clrMapOvr>
    <a:masterClrMapping/>
  </p:clrMapOvr>
</p:sldLayout>
</file>

<file path=ppt/slideMasters/_rels/slideMaster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76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/>
        </p:spPr>
        <p:txBody>
          <a:bodyPr anchor="ctr" bIns="45720" lIns="91440" rIns="91440" rtlCol="0" tIns="45720" vert="horz">
            <a:normAutofit/>
          </a:bodyPr>
          <a:p>
            <a:r>
              <a:rPr altLang="zh-CN" lang="en-US" smtClean="0"/>
              <a:t>Click to edit Master title style</a:t>
            </a:r>
            <a:endParaRPr dirty="0" lang="en-US"/>
          </a:p>
        </p:txBody>
      </p:sp>
      <p:sp>
        <p:nvSpPr>
          <p:cNvPr id="1048577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/>
        </p:spPr>
        <p:txBody>
          <a:bodyPr bIns="45720" lIns="91440" rIns="91440" rtlCol="0" tIns="45720" vert="horz">
            <a:normAutofit/>
          </a:bodyPr>
          <a:p>
            <a:pPr lvl="0"/>
            <a:r>
              <a:rPr altLang="zh-CN" lang="en-US" smtClean="0"/>
              <a:t>Click to edit Master text styles</a:t>
            </a:r>
          </a:p>
          <a:p>
            <a:pPr lvl="1"/>
            <a:r>
              <a:rPr altLang="zh-CN" lang="en-US" smtClean="0"/>
              <a:t>Second level</a:t>
            </a:r>
          </a:p>
          <a:p>
            <a:pPr lvl="2"/>
            <a:r>
              <a:rPr altLang="zh-CN" lang="en-US" smtClean="0"/>
              <a:t>Third level</a:t>
            </a:r>
          </a:p>
          <a:p>
            <a:pPr lvl="3"/>
            <a:r>
              <a:rPr altLang="zh-CN" lang="en-US" smtClean="0"/>
              <a:t>Fourth level</a:t>
            </a:r>
          </a:p>
          <a:p>
            <a:pPr lvl="4"/>
            <a:r>
              <a:rPr altLang="zh-CN" lang="en-US" smtClean="0"/>
              <a:t>Fifth level</a:t>
            </a:r>
            <a:endParaRPr dirty="0" lang="en-US"/>
          </a:p>
        </p:txBody>
      </p:sp>
      <p:sp>
        <p:nvSpPr>
          <p:cNvPr id="1048578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/>
        </p:spPr>
        <p:txBody>
          <a:bodyPr anchor="ctr" bIns="45720" lIns="91440" rIns="91440" rtlCol="0" tIns="45720" vert="horz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BC1078-46ED-40F9-8930-935BAD7C2B02}" type="datetimeFigureOut">
              <a:rPr altLang="en-US" lang="zh-CN" smtClean="0"/>
              <a:t>2015/5/12</a:t>
            </a:fld>
            <a:endParaRPr altLang="en-US" lang="zh-CN"/>
          </a:p>
        </p:txBody>
      </p:sp>
      <p:sp>
        <p:nvSpPr>
          <p:cNvPr id="104857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/>
        </p:spPr>
        <p:txBody>
          <a:bodyPr anchor="ctr" bIns="45720" lIns="91440" rIns="91440" rtlCol="0" tIns="45720" vert="horz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altLang="en-US" lang="zh-CN"/>
          </a:p>
        </p:txBody>
      </p:sp>
      <p:sp>
        <p:nvSpPr>
          <p:cNvPr id="104858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/>
        </p:spPr>
        <p:txBody>
          <a:bodyPr anchor="ctr" bIns="45720" lIns="91440" rIns="91440" rtlCol="0" tIns="45720" vert="horz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B52ADC-5BFA-4FBD-BEE2-16096B7F4166}" type="slidenum">
              <a:rPr altLang="en-US" lang="zh-CN" smtClean="0"/>
              <a:t>‹#›</a:t>
            </a:fld>
            <a:endParaRPr altLang="en-US" lang="zh-CN"/>
          </a:p>
        </p:txBody>
      </p:sp>
    </p:spTree>
  </p:cSld>
  <p:clrMap accent1="accent1" accent2="accent2" accent3="accent3" accent4="accent4" accent5="accent5" accent6="accent6" bg1="lt1" bg2="lt2" tx1="dk1" tx2="dk2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eaLnBrk="1" hangingPunct="1" latinLnBrk="0" rtl="0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algn="l" defTabSz="914400" eaLnBrk="1" hangingPunct="1" indent="-228600" latinLnBrk="0" marL="228600" rtl="0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algn="l" defTabSz="914400" eaLnBrk="1" hangingPunct="1" indent="-228600" latinLnBrk="0" marL="685800" rtl="0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algn="l" defTabSz="914400" eaLnBrk="1" hangingPunct="1" indent="-228600" latinLnBrk="0" marL="1143000" rtl="0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algn="l" defTabSz="914400" eaLnBrk="1" hangingPunct="1" indent="-228600" latinLnBrk="0" marL="1600200" rtl="0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algn="l" defTabSz="914400" eaLnBrk="1" hangingPunct="1" indent="-228600" latinLnBrk="0" marL="2057400" rtl="0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algn="l" defTabSz="914400" eaLnBrk="1" hangingPunct="1" indent="-228600" latinLnBrk="0" marL="2514600" rtl="0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algn="l" defTabSz="914400" eaLnBrk="1" hangingPunct="1" indent="-228600" latinLnBrk="0" marL="2971800" rtl="0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algn="l" defTabSz="914400" eaLnBrk="1" hangingPunct="1" indent="-228600" latinLnBrk="0" marL="3429000" rtl="0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algn="l" defTabSz="914400" eaLnBrk="1" hangingPunct="1" indent="-228600" latinLnBrk="0" marL="3886200" rtl="0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algn="l" defTabSz="914400" eaLnBrk="1" hangingPunct="1" latinLnBrk="0" marL="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algn="l" defTabSz="914400" eaLnBrk="1" hangingPunct="1" latinLnBrk="0" marL="4572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algn="l" defTabSz="914400" eaLnBrk="1" hangingPunct="1" latinLnBrk="0" marL="9144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algn="l" defTabSz="914400" eaLnBrk="1" hangingPunct="1" latinLnBrk="0" marL="13716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algn="l" defTabSz="914400" eaLnBrk="1" hangingPunct="1" latinLnBrk="0" marL="18288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algn="l" defTabSz="914400" eaLnBrk="1" hangingPunct="1" latinLnBrk="0" marL="22860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algn="l" defTabSz="914400" eaLnBrk="1" hangingPunct="1" latinLnBrk="0" marL="27432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algn="l" defTabSz="914400" eaLnBrk="1" hangingPunct="1" latinLnBrk="0" marL="32004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algn="l" defTabSz="914400" eaLnBrk="1" hangingPunct="1" latinLnBrk="0" marL="36576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slideLayout" Target="../slideLayouts/slideLayout7.xml"/></Relationships>
</file>

<file path=ppt/slides/_rels/slide2.xml.rels><?xml version="1.0" encoding="UTF-8" standalone="yes"?>
<Relationships xmlns="http://schemas.openxmlformats.org/package/2006/relationships"><Relationship Id="rId1" Type="http://schemas.openxmlformats.org/officeDocument/2006/relationships/image" Target="../media/image2.jpeg"/><Relationship Id="rId2" Type="http://schemas.openxmlformats.org/officeDocument/2006/relationships/slideLayout" Target="../slideLayouts/slideLayout7.xml"/></Relationships>
</file>

<file path=ppt/slides/_rels/slide3.xml.rels><?xml version="1.0" encoding="UTF-8" standalone="yes"?>
<Relationships xmlns="http://schemas.openxmlformats.org/package/2006/relationships"><Relationship Id="rId1" Type="http://schemas.openxmlformats.org/officeDocument/2006/relationships/image" Target="../media/image3.jpeg"/><Relationship Id="rId2" Type="http://schemas.openxmlformats.org/officeDocument/2006/relationships/slideLayout" Target="../slideLayouts/slideLayout7.xml"/></Relationships>
</file>

<file path=ppt/slides/_rels/slide4.xml.rels><?xml version="1.0" encoding="UTF-8" standalone="yes"?>
<Relationships xmlns="http://schemas.openxmlformats.org/package/2006/relationships"><Relationship Id="rId1" Type="http://schemas.openxmlformats.org/officeDocument/2006/relationships/image" Target="../media/image4.jpeg"/><Relationship Id="rId2" Type="http://schemas.openxmlformats.org/officeDocument/2006/relationships/slideLayout" Target="../slideLayouts/slideLayout7.xml"/></Relationships>
</file>

<file path=ppt/slides/_rels/slide5.xml.rels><?xml version="1.0" encoding="UTF-8" standalone="yes"?>
<Relationships xmlns="http://schemas.openxmlformats.org/package/2006/relationships"><Relationship Id="rId1" Type="http://schemas.openxmlformats.org/officeDocument/2006/relationships/image" Target="../media/image5.jpeg"/><Relationship Id="rId2" Type="http://schemas.openxmlformats.org/officeDocument/2006/relationships/slideLayout" Target="../slideLayouts/slideLayout7.xml"/></Relationships>
</file>

<file path=ppt/slides/_rels/slide6.xml.rels><?xml version="1.0" encoding="UTF-8" standalone="yes"?>
<Relationships xmlns="http://schemas.openxmlformats.org/package/2006/relationships"><Relationship Id="rId1" Type="http://schemas.openxmlformats.org/officeDocument/2006/relationships/image" Target="../media/image6.jpeg"/><Relationship Id="rId2" Type="http://schemas.openxmlformats.org/officeDocument/2006/relationships/slideLayout" Target="../slideLayouts/slideLayout7.xml"/></Relationships>
</file>

<file path=ppt/slides/_rels/slide7.xml.rels><?xml version="1.0" encoding="UTF-8" standalone="yes"?>
<Relationships xmlns="http://schemas.openxmlformats.org/package/2006/relationships"><Relationship Id="rId1" Type="http://schemas.openxmlformats.org/officeDocument/2006/relationships/image" Target="../media/image7.jpeg"/><Relationship Id="rId2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5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52" name=""/>
          <p:cNvPicPr>
            <a:picLocks/>
          </p:cNvPicPr>
          <p:nvPr/>
        </p:nvPicPr>
        <p:blipFill>
          <a:blip xmlns:r="http://schemas.openxmlformats.org/officeDocument/2006/relationships" r:embed="rId1"/>
          <a:stretch>
            <a:fillRect/>
          </a:stretch>
        </p:blipFill>
        <p:spPr>
          <a:xfrm rot="0">
            <a:off x="2006294" y="0"/>
            <a:ext cx="5131412" cy="6858000"/>
          </a:xfrm>
          <a:prstGeom prst="rect"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8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53" name=""/>
          <p:cNvPicPr>
            <a:picLocks/>
          </p:cNvPicPr>
          <p:nvPr/>
        </p:nvPicPr>
        <p:blipFill>
          <a:blip xmlns:r="http://schemas.openxmlformats.org/officeDocument/2006/relationships" r:embed="rId1"/>
          <a:stretch>
            <a:fillRect/>
          </a:stretch>
        </p:blipFill>
        <p:spPr>
          <a:xfrm rot="0">
            <a:off x="2006294" y="0"/>
            <a:ext cx="5131412" cy="6858000"/>
          </a:xfrm>
          <a:prstGeom prst="rect"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9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54" name=""/>
          <p:cNvPicPr>
            <a:picLocks/>
          </p:cNvPicPr>
          <p:nvPr/>
        </p:nvPicPr>
        <p:blipFill>
          <a:blip xmlns:r="http://schemas.openxmlformats.org/officeDocument/2006/relationships" r:embed="rId1"/>
          <a:stretch>
            <a:fillRect/>
          </a:stretch>
        </p:blipFill>
        <p:spPr>
          <a:xfrm rot="0">
            <a:off x="2006294" y="0"/>
            <a:ext cx="5131412" cy="6858000"/>
          </a:xfrm>
          <a:prstGeom prst="rect"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30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55" name=""/>
          <p:cNvPicPr>
            <a:picLocks/>
          </p:cNvPicPr>
          <p:nvPr/>
        </p:nvPicPr>
        <p:blipFill>
          <a:blip xmlns:r="http://schemas.openxmlformats.org/officeDocument/2006/relationships" r:embed="rId1"/>
          <a:stretch>
            <a:fillRect/>
          </a:stretch>
        </p:blipFill>
        <p:spPr>
          <a:xfrm rot="0">
            <a:off x="2006294" y="0"/>
            <a:ext cx="5131412" cy="6858000"/>
          </a:xfrm>
          <a:prstGeom prst="rect"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3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56" name=""/>
          <p:cNvPicPr>
            <a:picLocks/>
          </p:cNvPicPr>
          <p:nvPr/>
        </p:nvPicPr>
        <p:blipFill>
          <a:blip xmlns:r="http://schemas.openxmlformats.org/officeDocument/2006/relationships" r:embed="rId1"/>
          <a:stretch>
            <a:fillRect/>
          </a:stretch>
        </p:blipFill>
        <p:spPr>
          <a:xfrm rot="0">
            <a:off x="2006294" y="0"/>
            <a:ext cx="5131412" cy="6858000"/>
          </a:xfrm>
          <a:prstGeom prst="rect"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3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57" name=""/>
          <p:cNvPicPr>
            <a:picLocks/>
          </p:cNvPicPr>
          <p:nvPr/>
        </p:nvPicPr>
        <p:blipFill>
          <a:blip xmlns:r="http://schemas.openxmlformats.org/officeDocument/2006/relationships" r:embed="rId1"/>
          <a:stretch>
            <a:fillRect/>
          </a:stretch>
        </p:blipFill>
        <p:spPr>
          <a:xfrm rot="0">
            <a:off x="2006294" y="0"/>
            <a:ext cx="5131412" cy="6858000"/>
          </a:xfrm>
          <a:prstGeom prst="rect"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33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58" name=""/>
          <p:cNvPicPr>
            <a:picLocks/>
          </p:cNvPicPr>
          <p:nvPr/>
        </p:nvPicPr>
        <p:blipFill>
          <a:blip xmlns:r="http://schemas.openxmlformats.org/officeDocument/2006/relationships" r:embed="rId1"/>
          <a:stretch>
            <a:fillRect/>
          </a:stretch>
        </p:blipFill>
        <p:spPr>
          <a:xfrm rot="0">
            <a:off x="2006294" y="0"/>
            <a:ext cx="5131412" cy="6858000"/>
          </a:xfrm>
          <a:prstGeom prst="rect"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lastClr="000000" val="windowText"/>
      </a:dk1>
      <a:lt1>
        <a:sysClr lastClr="FFFFFF" val="window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algn="ctr" blurRad="57150" dir="5400000" dist="19050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</a:theme>
</file>

<file path=ppt/theme/theme2.xml><?xml version="1.0" encoding="utf-8"?>
<a:theme xmlns:a="http://schemas.openxmlformats.org/drawingml/2006/main" name="Office 主题">
  <a:themeElements>
    <a:clrScheme name="Office">
      <a:dk1>
        <a:sysClr lastClr="000000" val="windowText"/>
      </a:dk1>
      <a:lt1>
        <a:sysClr lastClr="FFFFFF" val="window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algn="ctr" blurRad="57150" dir="5400000" dist="19050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</a:theme>
</file>

<file path=docProps/app.xml><?xml version="1.0" encoding="utf-8"?>
<Properties xmlns="http://schemas.openxmlformats.org/officeDocument/2006/extended-properties">
  <Application>WPS Office</Application>
  <ScaleCrop>0</ScaleCrop>
  <LinksUpToDate>0</LinksUpToDate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:creator>TECNO CF7k</dc:creator>
  <dcterms:created xsi:type="dcterms:W3CDTF">2015-05-12T07:30:45Z</dcterms:created>
  <dcterms:modified xsi:type="dcterms:W3CDTF">2020-04-09T12:31:45Z</dcterms:modified>
</cp:coreProperties>
</file>