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61" r:id="rId3"/>
    <p:sldId id="263" r:id="rId4"/>
    <p:sldId id="264" r:id="rId5"/>
    <p:sldId id="265" r:id="rId6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tableStyles" Target="tableStyle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52201" y="0"/>
            <a:ext cx="7839598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88963" y="0"/>
            <a:ext cx="8166073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84976" y="0"/>
            <a:ext cx="4774047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78341" y="0"/>
            <a:ext cx="6187317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A3_Pro</dc:creator>
  <dcterms:created xsi:type="dcterms:W3CDTF">2015-05-12T07:30:45Z</dcterms:created>
  <dcterms:modified xsi:type="dcterms:W3CDTF">2020-04-09T13:41:18Z</dcterms:modified>
</cp:coreProperties>
</file>